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82" r:id="rId6"/>
    <p:sldId id="288" r:id="rId7"/>
    <p:sldId id="289" r:id="rId8"/>
    <p:sldId id="283" r:id="rId9"/>
    <p:sldId id="284" r:id="rId10"/>
    <p:sldId id="290" r:id="rId11"/>
    <p:sldId id="291" r:id="rId12"/>
    <p:sldId id="287" r:id="rId13"/>
    <p:sldId id="271" r:id="rId14"/>
    <p:sldId id="272" r:id="rId15"/>
    <p:sldId id="273" r:id="rId16"/>
    <p:sldId id="274" r:id="rId17"/>
    <p:sldId id="275" r:id="rId18"/>
    <p:sldId id="276" r:id="rId19"/>
    <p:sldId id="270" r:id="rId20"/>
    <p:sldId id="292" r:id="rId21"/>
    <p:sldId id="29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7AF0F3-119E-470C-9754-F4EA89D1237B}">
          <p14:sldIdLst>
            <p14:sldId id="256"/>
          </p14:sldIdLst>
        </p14:section>
        <p14:section name="Product Increment" id="{B65FC110-5116-42C4-B91A-ADCBAB139C7B}">
          <p14:sldIdLst>
            <p14:sldId id="282"/>
            <p14:sldId id="288"/>
            <p14:sldId id="289"/>
          </p14:sldIdLst>
        </p14:section>
        <p14:section name="Sprint Review" id="{74C2968B-C263-4387-B9A1-CA7D1867BF0C}">
          <p14:sldIdLst>
            <p14:sldId id="283"/>
            <p14:sldId id="284"/>
            <p14:sldId id="290"/>
            <p14:sldId id="291"/>
            <p14:sldId id="287"/>
          </p14:sldIdLst>
        </p14:section>
        <p14:section name="Sprint Retrospective" id="{D78E274B-5EBB-40EF-A791-D7AE68A96386}">
          <p14:sldIdLst>
            <p14:sldId id="271"/>
            <p14:sldId id="272"/>
            <p14:sldId id="273"/>
            <p14:sldId id="274"/>
            <p14:sldId id="275"/>
            <p14:sldId id="276"/>
            <p14:sldId id="270"/>
          </p14:sldIdLst>
        </p14:section>
        <p14:section name="Sample Sprint Schedule" id="{737533D9-A558-4C7C-A6B6-C7346DCAD6F5}">
          <p14:sldIdLst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6AD22-B807-D4AB-8963-2F42CB6A08AC}" v="3" dt="2022-09-06T21:15:13.364"/>
    <p1510:client id="{23AA2FA2-D28B-4FFE-A11A-7F652915FDC5}" v="677" dt="2022-09-07T15:51:03.542"/>
    <p1510:client id="{9A80414D-4524-45B6-8849-285942FE71A8}" v="23" dt="2022-09-06T21:43:00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2" autoAdjust="0"/>
    <p:restoredTop sz="84772" autoAdjust="0"/>
  </p:normalViewPr>
  <p:slideViewPr>
    <p:cSldViewPr snapToGrid="0">
      <p:cViewPr>
        <p:scale>
          <a:sx n="100" d="100"/>
          <a:sy n="100" d="100"/>
        </p:scale>
        <p:origin x="642" y="-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Sims" userId="a0a2532d-cd8c-4b0e-b5d7-12b3de3de02f" providerId="ADAL" clId="{23AA2FA2-D28B-4FFE-A11A-7F652915FDC5}"/>
    <pc:docChg chg="undo custSel addSld modSld sldOrd addSection modSection replTag delTag">
      <pc:chgData name="Christopher Sims" userId="a0a2532d-cd8c-4b0e-b5d7-12b3de3de02f" providerId="ADAL" clId="{23AA2FA2-D28B-4FFE-A11A-7F652915FDC5}" dt="2022-09-07T15:51:38.490" v="1378" actId="14100"/>
      <pc:docMkLst>
        <pc:docMk/>
      </pc:docMkLst>
      <pc:sldChg chg="replTag delTag">
        <pc:chgData name="Christopher Sims" userId="a0a2532d-cd8c-4b0e-b5d7-12b3de3de02f" providerId="ADAL" clId="{23AA2FA2-D28B-4FFE-A11A-7F652915FDC5}" dt="2022-09-07T14:52:54.965" v="7"/>
        <pc:sldMkLst>
          <pc:docMk/>
          <pc:sldMk cId="2017376497" sldId="256"/>
        </pc:sldMkLst>
      </pc:sldChg>
      <pc:sldChg chg="replTag delTag">
        <pc:chgData name="Christopher Sims" userId="a0a2532d-cd8c-4b0e-b5d7-12b3de3de02f" providerId="ADAL" clId="{23AA2FA2-D28B-4FFE-A11A-7F652915FDC5}" dt="2022-09-07T15:09:31.332" v="920"/>
        <pc:sldMkLst>
          <pc:docMk/>
          <pc:sldMk cId="2862189096" sldId="271"/>
        </pc:sldMkLst>
      </pc:sldChg>
      <pc:sldChg chg="replTag delTag">
        <pc:chgData name="Christopher Sims" userId="a0a2532d-cd8c-4b0e-b5d7-12b3de3de02f" providerId="ADAL" clId="{23AA2FA2-D28B-4FFE-A11A-7F652915FDC5}" dt="2022-09-07T14:59:29.641" v="199"/>
        <pc:sldMkLst>
          <pc:docMk/>
          <pc:sldMk cId="3007761327" sldId="273"/>
        </pc:sldMkLst>
      </pc:sldChg>
      <pc:sldChg chg="replTag delTag">
        <pc:chgData name="Christopher Sims" userId="a0a2532d-cd8c-4b0e-b5d7-12b3de3de02f" providerId="ADAL" clId="{23AA2FA2-D28B-4FFE-A11A-7F652915FDC5}" dt="2022-09-07T15:19:16.627" v="964"/>
        <pc:sldMkLst>
          <pc:docMk/>
          <pc:sldMk cId="2518923308" sldId="276"/>
        </pc:sldMkLst>
      </pc:sldChg>
      <pc:sldChg chg="addSp delSp modSp mod replTag delTag">
        <pc:chgData name="Christopher Sims" userId="a0a2532d-cd8c-4b0e-b5d7-12b3de3de02f" providerId="ADAL" clId="{23AA2FA2-D28B-4FFE-A11A-7F652915FDC5}" dt="2022-09-07T15:49:18.991" v="1297"/>
        <pc:sldMkLst>
          <pc:docMk/>
          <pc:sldMk cId="3657923164" sldId="282"/>
        </pc:sldMkLst>
        <pc:spChg chg="del">
          <ac:chgData name="Christopher Sims" userId="a0a2532d-cd8c-4b0e-b5d7-12b3de3de02f" providerId="ADAL" clId="{23AA2FA2-D28B-4FFE-A11A-7F652915FDC5}" dt="2022-09-07T15:15:07.576" v="948" actId="478"/>
          <ac:spMkLst>
            <pc:docMk/>
            <pc:sldMk cId="3657923164" sldId="282"/>
            <ac:spMk id="5" creationId="{FA26C3DF-DE06-CD78-2F25-C2E2EA188829}"/>
          </ac:spMkLst>
        </pc:spChg>
        <pc:picChg chg="add mod">
          <ac:chgData name="Christopher Sims" userId="a0a2532d-cd8c-4b0e-b5d7-12b3de3de02f" providerId="ADAL" clId="{23AA2FA2-D28B-4FFE-A11A-7F652915FDC5}" dt="2022-09-07T15:15:10.512" v="949" actId="1076"/>
          <ac:picMkLst>
            <pc:docMk/>
            <pc:sldMk cId="3657923164" sldId="282"/>
            <ac:picMk id="6" creationId="{5AD94C82-4214-C72A-DBAF-DCE3DBEC54C0}"/>
          </ac:picMkLst>
        </pc:picChg>
      </pc:sldChg>
      <pc:sldChg chg="addSp delSp modSp mod replTag delTag">
        <pc:chgData name="Christopher Sims" userId="a0a2532d-cd8c-4b0e-b5d7-12b3de3de02f" providerId="ADAL" clId="{23AA2FA2-D28B-4FFE-A11A-7F652915FDC5}" dt="2022-09-07T15:19:07.675" v="962"/>
        <pc:sldMkLst>
          <pc:docMk/>
          <pc:sldMk cId="3435041779" sldId="283"/>
        </pc:sldMkLst>
        <pc:spChg chg="del">
          <ac:chgData name="Christopher Sims" userId="a0a2532d-cd8c-4b0e-b5d7-12b3de3de02f" providerId="ADAL" clId="{23AA2FA2-D28B-4FFE-A11A-7F652915FDC5}" dt="2022-09-07T15:12:40.476" v="933" actId="478"/>
          <ac:spMkLst>
            <pc:docMk/>
            <pc:sldMk cId="3435041779" sldId="283"/>
            <ac:spMk id="5" creationId="{FA26C3DF-DE06-CD78-2F25-C2E2EA188829}"/>
          </ac:spMkLst>
        </pc:spChg>
        <pc:picChg chg="add del mod">
          <ac:chgData name="Christopher Sims" userId="a0a2532d-cd8c-4b0e-b5d7-12b3de3de02f" providerId="ADAL" clId="{23AA2FA2-D28B-4FFE-A11A-7F652915FDC5}" dt="2022-09-07T15:17:29.303" v="956" actId="478"/>
          <ac:picMkLst>
            <pc:docMk/>
            <pc:sldMk cId="3435041779" sldId="283"/>
            <ac:picMk id="6" creationId="{57F97147-6973-B30A-04AA-796BC4AC654A}"/>
          </ac:picMkLst>
        </pc:picChg>
        <pc:picChg chg="add mod">
          <ac:chgData name="Christopher Sims" userId="a0a2532d-cd8c-4b0e-b5d7-12b3de3de02f" providerId="ADAL" clId="{23AA2FA2-D28B-4FFE-A11A-7F652915FDC5}" dt="2022-09-07T15:17:32.899" v="958" actId="1076"/>
          <ac:picMkLst>
            <pc:docMk/>
            <pc:sldMk cId="3435041779" sldId="283"/>
            <ac:picMk id="8" creationId="{266F140B-27A6-11F3-D97B-7884538D56E8}"/>
          </ac:picMkLst>
        </pc:picChg>
      </pc:sldChg>
      <pc:sldChg chg="modSp mod modAnim replTag delTag">
        <pc:chgData name="Christopher Sims" userId="a0a2532d-cd8c-4b0e-b5d7-12b3de3de02f" providerId="ADAL" clId="{23AA2FA2-D28B-4FFE-A11A-7F652915FDC5}" dt="2022-09-07T15:49:40.622" v="1303"/>
        <pc:sldMkLst>
          <pc:docMk/>
          <pc:sldMk cId="113536160" sldId="288"/>
        </pc:sldMkLst>
        <pc:spChg chg="mod">
          <ac:chgData name="Christopher Sims" userId="a0a2532d-cd8c-4b0e-b5d7-12b3de3de02f" providerId="ADAL" clId="{23AA2FA2-D28B-4FFE-A11A-7F652915FDC5}" dt="2022-09-07T14:53:48.814" v="18" actId="14100"/>
          <ac:spMkLst>
            <pc:docMk/>
            <pc:sldMk cId="113536160" sldId="288"/>
            <ac:spMk id="5" creationId="{9484420C-49BC-3C18-9FB6-F738A5714D22}"/>
          </ac:spMkLst>
        </pc:spChg>
      </pc:sldChg>
      <pc:sldChg chg="addSp delSp modSp mod modAnim replTag delTag">
        <pc:chgData name="Christopher Sims" userId="a0a2532d-cd8c-4b0e-b5d7-12b3de3de02f" providerId="ADAL" clId="{23AA2FA2-D28B-4FFE-A11A-7F652915FDC5}" dt="2022-09-07T15:50:23.427" v="1312"/>
        <pc:sldMkLst>
          <pc:docMk/>
          <pc:sldMk cId="982195137" sldId="289"/>
        </pc:sldMkLst>
        <pc:spChg chg="mod">
          <ac:chgData name="Christopher Sims" userId="a0a2532d-cd8c-4b0e-b5d7-12b3de3de02f" providerId="ADAL" clId="{23AA2FA2-D28B-4FFE-A11A-7F652915FDC5}" dt="2022-09-07T15:09:36.635" v="925" actId="1076"/>
          <ac:spMkLst>
            <pc:docMk/>
            <pc:sldMk cId="982195137" sldId="289"/>
            <ac:spMk id="4" creationId="{C08D2BFD-E2BF-E48E-A6BE-A6DE34F0A5DE}"/>
          </ac:spMkLst>
        </pc:spChg>
        <pc:spChg chg="add mod">
          <ac:chgData name="Christopher Sims" userId="a0a2532d-cd8c-4b0e-b5d7-12b3de3de02f" providerId="ADAL" clId="{23AA2FA2-D28B-4FFE-A11A-7F652915FDC5}" dt="2022-09-07T15:09:40.351" v="926" actId="1076"/>
          <ac:spMkLst>
            <pc:docMk/>
            <pc:sldMk cId="982195137" sldId="289"/>
            <ac:spMk id="7" creationId="{B41A3853-1A4F-D25E-925F-F89068EED475}"/>
          </ac:spMkLst>
        </pc:spChg>
        <pc:spChg chg="add mod">
          <ac:chgData name="Christopher Sims" userId="a0a2532d-cd8c-4b0e-b5d7-12b3de3de02f" providerId="ADAL" clId="{23AA2FA2-D28B-4FFE-A11A-7F652915FDC5}" dt="2022-09-07T15:09:40.351" v="926" actId="1076"/>
          <ac:spMkLst>
            <pc:docMk/>
            <pc:sldMk cId="982195137" sldId="289"/>
            <ac:spMk id="9" creationId="{2898736A-ADD9-7C34-6177-2D8794CFE6EA}"/>
          </ac:spMkLst>
        </pc:spChg>
        <pc:spChg chg="add del mod">
          <ac:chgData name="Christopher Sims" userId="a0a2532d-cd8c-4b0e-b5d7-12b3de3de02f" providerId="ADAL" clId="{23AA2FA2-D28B-4FFE-A11A-7F652915FDC5}" dt="2022-09-07T14:55:48.111" v="161" actId="478"/>
          <ac:spMkLst>
            <pc:docMk/>
            <pc:sldMk cId="982195137" sldId="289"/>
            <ac:spMk id="11" creationId="{730C014D-92E1-20A6-C18E-1CF8792C7D73}"/>
          </ac:spMkLst>
        </pc:spChg>
        <pc:spChg chg="add mod">
          <ac:chgData name="Christopher Sims" userId="a0a2532d-cd8c-4b0e-b5d7-12b3de3de02f" providerId="ADAL" clId="{23AA2FA2-D28B-4FFE-A11A-7F652915FDC5}" dt="2022-09-07T15:09:36.635" v="925" actId="1076"/>
          <ac:spMkLst>
            <pc:docMk/>
            <pc:sldMk cId="982195137" sldId="289"/>
            <ac:spMk id="13" creationId="{3C6F35DD-A688-6EB1-7444-7081D8BFCAF2}"/>
          </ac:spMkLst>
        </pc:spChg>
        <pc:picChg chg="mod">
          <ac:chgData name="Christopher Sims" userId="a0a2532d-cd8c-4b0e-b5d7-12b3de3de02f" providerId="ADAL" clId="{23AA2FA2-D28B-4FFE-A11A-7F652915FDC5}" dt="2022-09-07T15:50:16.370" v="1310" actId="1076"/>
          <ac:picMkLst>
            <pc:docMk/>
            <pc:sldMk cId="982195137" sldId="289"/>
            <ac:picMk id="6" creationId="{D0E5A88C-A957-9D32-64CF-FECFEFDFDF89}"/>
          </ac:picMkLst>
        </pc:picChg>
      </pc:sldChg>
      <pc:sldChg chg="modSp add mod replTag delTag">
        <pc:chgData name="Christopher Sims" userId="a0a2532d-cd8c-4b0e-b5d7-12b3de3de02f" providerId="ADAL" clId="{23AA2FA2-D28B-4FFE-A11A-7F652915FDC5}" dt="2022-09-07T15:50:24.807" v="1314"/>
        <pc:sldMkLst>
          <pc:docMk/>
          <pc:sldMk cId="2280478538" sldId="290"/>
        </pc:sldMkLst>
        <pc:spChg chg="mod">
          <ac:chgData name="Christopher Sims" userId="a0a2532d-cd8c-4b0e-b5d7-12b3de3de02f" providerId="ADAL" clId="{23AA2FA2-D28B-4FFE-A11A-7F652915FDC5}" dt="2022-09-07T14:59:36.303" v="212" actId="20577"/>
          <ac:spMkLst>
            <pc:docMk/>
            <pc:sldMk cId="2280478538" sldId="290"/>
            <ac:spMk id="2" creationId="{FC2CD7D9-B917-FAC7-0578-BB4BB802550F}"/>
          </ac:spMkLst>
        </pc:spChg>
        <pc:spChg chg="mod">
          <ac:chgData name="Christopher Sims" userId="a0a2532d-cd8c-4b0e-b5d7-12b3de3de02f" providerId="ADAL" clId="{23AA2FA2-D28B-4FFE-A11A-7F652915FDC5}" dt="2022-09-07T14:59:47.738" v="258" actId="20577"/>
          <ac:spMkLst>
            <pc:docMk/>
            <pc:sldMk cId="2280478538" sldId="290"/>
            <ac:spMk id="5" creationId="{276A3F2D-D0C1-2F1B-C8F5-E515C3F5EFBD}"/>
          </ac:spMkLst>
        </pc:spChg>
        <pc:spChg chg="mod">
          <ac:chgData name="Christopher Sims" userId="a0a2532d-cd8c-4b0e-b5d7-12b3de3de02f" providerId="ADAL" clId="{23AA2FA2-D28B-4FFE-A11A-7F652915FDC5}" dt="2022-09-07T14:59:52.489" v="265" actId="20577"/>
          <ac:spMkLst>
            <pc:docMk/>
            <pc:sldMk cId="2280478538" sldId="290"/>
            <ac:spMk id="6" creationId="{24F7DE63-3D2A-D85A-C01E-FC022C2EE231}"/>
          </ac:spMkLst>
        </pc:spChg>
        <pc:spChg chg="mod">
          <ac:chgData name="Christopher Sims" userId="a0a2532d-cd8c-4b0e-b5d7-12b3de3de02f" providerId="ADAL" clId="{23AA2FA2-D28B-4FFE-A11A-7F652915FDC5}" dt="2022-09-07T15:00:38.357" v="278" actId="20577"/>
          <ac:spMkLst>
            <pc:docMk/>
            <pc:sldMk cId="2280478538" sldId="290"/>
            <ac:spMk id="7" creationId="{F3CD685F-8C32-F38C-D560-05E1D637F8BB}"/>
          </ac:spMkLst>
        </pc:spChg>
        <pc:spChg chg="mod">
          <ac:chgData name="Christopher Sims" userId="a0a2532d-cd8c-4b0e-b5d7-12b3de3de02f" providerId="ADAL" clId="{23AA2FA2-D28B-4FFE-A11A-7F652915FDC5}" dt="2022-09-07T15:00:43.211" v="291" actId="20577"/>
          <ac:spMkLst>
            <pc:docMk/>
            <pc:sldMk cId="2280478538" sldId="290"/>
            <ac:spMk id="10" creationId="{45F53778-C6B2-C0A0-62F9-1449A3D6ED3D}"/>
          </ac:spMkLst>
        </pc:spChg>
        <pc:spChg chg="mod">
          <ac:chgData name="Christopher Sims" userId="a0a2532d-cd8c-4b0e-b5d7-12b3de3de02f" providerId="ADAL" clId="{23AA2FA2-D28B-4FFE-A11A-7F652915FDC5}" dt="2022-09-07T15:01:29.401" v="447" actId="113"/>
          <ac:spMkLst>
            <pc:docMk/>
            <pc:sldMk cId="2280478538" sldId="290"/>
            <ac:spMk id="11" creationId="{20207E2F-F81A-252F-707B-FDBF523DAB69}"/>
          </ac:spMkLst>
        </pc:spChg>
        <pc:picChg chg="mod">
          <ac:chgData name="Christopher Sims" userId="a0a2532d-cd8c-4b0e-b5d7-12b3de3de02f" providerId="ADAL" clId="{23AA2FA2-D28B-4FFE-A11A-7F652915FDC5}" dt="2022-09-07T15:02:05.675" v="448" actId="14826"/>
          <ac:picMkLst>
            <pc:docMk/>
            <pc:sldMk cId="2280478538" sldId="290"/>
            <ac:picMk id="12" creationId="{CECD6546-89C1-97B8-0776-777CA6DDA30E}"/>
          </ac:picMkLst>
        </pc:picChg>
      </pc:sldChg>
      <pc:sldChg chg="addSp delSp modSp add mod delAnim modAnim replTag delTag">
        <pc:chgData name="Christopher Sims" userId="a0a2532d-cd8c-4b0e-b5d7-12b3de3de02f" providerId="ADAL" clId="{23AA2FA2-D28B-4FFE-A11A-7F652915FDC5}" dt="2022-09-07T15:51:38.490" v="1378" actId="14100"/>
        <pc:sldMkLst>
          <pc:docMk/>
          <pc:sldMk cId="3069083640" sldId="291"/>
        </pc:sldMkLst>
        <pc:spChg chg="mod">
          <ac:chgData name="Christopher Sims" userId="a0a2532d-cd8c-4b0e-b5d7-12b3de3de02f" providerId="ADAL" clId="{23AA2FA2-D28B-4FFE-A11A-7F652915FDC5}" dt="2022-09-07T15:02:42.099" v="465" actId="20577"/>
          <ac:spMkLst>
            <pc:docMk/>
            <pc:sldMk cId="3069083640" sldId="291"/>
            <ac:spMk id="2" creationId="{FC2CD7D9-B917-FAC7-0578-BB4BB802550F}"/>
          </ac:spMkLst>
        </pc:spChg>
        <pc:spChg chg="mod">
          <ac:chgData name="Christopher Sims" userId="a0a2532d-cd8c-4b0e-b5d7-12b3de3de02f" providerId="ADAL" clId="{23AA2FA2-D28B-4FFE-A11A-7F652915FDC5}" dt="2022-09-07T15:07:28.532" v="909" actId="1076"/>
          <ac:spMkLst>
            <pc:docMk/>
            <pc:sldMk cId="3069083640" sldId="291"/>
            <ac:spMk id="7" creationId="{FE778125-670D-03A9-7B3A-B8AD0D449A1B}"/>
          </ac:spMkLst>
        </pc:spChg>
        <pc:spChg chg="add mod">
          <ac:chgData name="Christopher Sims" userId="a0a2532d-cd8c-4b0e-b5d7-12b3de3de02f" providerId="ADAL" clId="{23AA2FA2-D28B-4FFE-A11A-7F652915FDC5}" dt="2022-09-07T15:07:01.998" v="899" actId="164"/>
          <ac:spMkLst>
            <pc:docMk/>
            <pc:sldMk cId="3069083640" sldId="291"/>
            <ac:spMk id="8" creationId="{FF94B60A-4A72-61B1-5253-62AD99BCD07A}"/>
          </ac:spMkLst>
        </pc:spChg>
        <pc:spChg chg="mod">
          <ac:chgData name="Christopher Sims" userId="a0a2532d-cd8c-4b0e-b5d7-12b3de3de02f" providerId="ADAL" clId="{23AA2FA2-D28B-4FFE-A11A-7F652915FDC5}" dt="2022-09-07T15:07:00.354" v="898" actId="164"/>
          <ac:spMkLst>
            <pc:docMk/>
            <pc:sldMk cId="3069083640" sldId="291"/>
            <ac:spMk id="9" creationId="{F721712E-0285-0F1C-B20C-C7F47F006B08}"/>
          </ac:spMkLst>
        </pc:spChg>
        <pc:spChg chg="del">
          <ac:chgData name="Christopher Sims" userId="a0a2532d-cd8c-4b0e-b5d7-12b3de3de02f" providerId="ADAL" clId="{23AA2FA2-D28B-4FFE-A11A-7F652915FDC5}" dt="2022-09-07T15:02:56.429" v="470" actId="478"/>
          <ac:spMkLst>
            <pc:docMk/>
            <pc:sldMk cId="3069083640" sldId="291"/>
            <ac:spMk id="10" creationId="{A8BB00E3-A4EB-1BD7-6FB3-4589DA5EE9D6}"/>
          </ac:spMkLst>
        </pc:spChg>
        <pc:spChg chg="add mod">
          <ac:chgData name="Christopher Sims" userId="a0a2532d-cd8c-4b0e-b5d7-12b3de3de02f" providerId="ADAL" clId="{23AA2FA2-D28B-4FFE-A11A-7F652915FDC5}" dt="2022-09-07T15:07:10.349" v="902" actId="164"/>
          <ac:spMkLst>
            <pc:docMk/>
            <pc:sldMk cId="3069083640" sldId="291"/>
            <ac:spMk id="11" creationId="{8DD87401-4EA1-8C99-E405-829BEAC439CB}"/>
          </ac:spMkLst>
        </pc:spChg>
        <pc:spChg chg="del">
          <ac:chgData name="Christopher Sims" userId="a0a2532d-cd8c-4b0e-b5d7-12b3de3de02f" providerId="ADAL" clId="{23AA2FA2-D28B-4FFE-A11A-7F652915FDC5}" dt="2022-09-07T15:02:56.835" v="471" actId="478"/>
          <ac:spMkLst>
            <pc:docMk/>
            <pc:sldMk cId="3069083640" sldId="291"/>
            <ac:spMk id="12" creationId="{479F2A24-9BC5-13EC-D945-E28FC2F5E45C}"/>
          </ac:spMkLst>
        </pc:spChg>
        <pc:spChg chg="add mod">
          <ac:chgData name="Christopher Sims" userId="a0a2532d-cd8c-4b0e-b5d7-12b3de3de02f" providerId="ADAL" clId="{23AA2FA2-D28B-4FFE-A11A-7F652915FDC5}" dt="2022-09-07T15:08:12.157" v="914" actId="1076"/>
          <ac:spMkLst>
            <pc:docMk/>
            <pc:sldMk cId="3069083640" sldId="291"/>
            <ac:spMk id="13" creationId="{3EDB65E1-1BE8-1530-8DB4-734ECEF4C268}"/>
          </ac:spMkLst>
        </pc:spChg>
        <pc:spChg chg="add mod">
          <ac:chgData name="Christopher Sims" userId="a0a2532d-cd8c-4b0e-b5d7-12b3de3de02f" providerId="ADAL" clId="{23AA2FA2-D28B-4FFE-A11A-7F652915FDC5}" dt="2022-09-07T15:07:00.354" v="898" actId="164"/>
          <ac:spMkLst>
            <pc:docMk/>
            <pc:sldMk cId="3069083640" sldId="291"/>
            <ac:spMk id="14" creationId="{AFF36D83-D8B6-CDE7-10FF-E90470C132A3}"/>
          </ac:spMkLst>
        </pc:spChg>
        <pc:spChg chg="add mod">
          <ac:chgData name="Christopher Sims" userId="a0a2532d-cd8c-4b0e-b5d7-12b3de3de02f" providerId="ADAL" clId="{23AA2FA2-D28B-4FFE-A11A-7F652915FDC5}" dt="2022-09-07T15:51:38.490" v="1378" actId="14100"/>
          <ac:spMkLst>
            <pc:docMk/>
            <pc:sldMk cId="3069083640" sldId="291"/>
            <ac:spMk id="18" creationId="{8456BB8D-1655-18D6-DBDD-3554525DF107}"/>
          </ac:spMkLst>
        </pc:spChg>
        <pc:grpChg chg="del">
          <ac:chgData name="Christopher Sims" userId="a0a2532d-cd8c-4b0e-b5d7-12b3de3de02f" providerId="ADAL" clId="{23AA2FA2-D28B-4FFE-A11A-7F652915FDC5}" dt="2022-09-07T15:02:37.419" v="458" actId="478"/>
          <ac:grpSpMkLst>
            <pc:docMk/>
            <pc:sldMk cId="3069083640" sldId="291"/>
            <ac:grpSpMk id="5" creationId="{C72D3062-F20B-8875-1131-741D80808EE4}"/>
          </ac:grpSpMkLst>
        </pc:grpChg>
        <pc:grpChg chg="add mod">
          <ac:chgData name="Christopher Sims" userId="a0a2532d-cd8c-4b0e-b5d7-12b3de3de02f" providerId="ADAL" clId="{23AA2FA2-D28B-4FFE-A11A-7F652915FDC5}" dt="2022-09-07T15:08:02.856" v="913" actId="554"/>
          <ac:grpSpMkLst>
            <pc:docMk/>
            <pc:sldMk cId="3069083640" sldId="291"/>
            <ac:grpSpMk id="15" creationId="{996448A0-569C-52B7-662D-75F878198302}"/>
          </ac:grpSpMkLst>
        </pc:grpChg>
        <pc:grpChg chg="add mod">
          <ac:chgData name="Christopher Sims" userId="a0a2532d-cd8c-4b0e-b5d7-12b3de3de02f" providerId="ADAL" clId="{23AA2FA2-D28B-4FFE-A11A-7F652915FDC5}" dt="2022-09-07T15:08:02.856" v="913" actId="554"/>
          <ac:grpSpMkLst>
            <pc:docMk/>
            <pc:sldMk cId="3069083640" sldId="291"/>
            <ac:grpSpMk id="16" creationId="{86CD5A41-09A4-A6C0-BEAB-B00A756836E1}"/>
          </ac:grpSpMkLst>
        </pc:grpChg>
        <pc:grpChg chg="add mod">
          <ac:chgData name="Christopher Sims" userId="a0a2532d-cd8c-4b0e-b5d7-12b3de3de02f" providerId="ADAL" clId="{23AA2FA2-D28B-4FFE-A11A-7F652915FDC5}" dt="2022-09-07T15:07:37.961" v="910" actId="1076"/>
          <ac:grpSpMkLst>
            <pc:docMk/>
            <pc:sldMk cId="3069083640" sldId="291"/>
            <ac:grpSpMk id="17" creationId="{063967C2-502A-6141-2D22-A688546ABEC5}"/>
          </ac:grpSpMkLst>
        </pc:grpChg>
        <pc:picChg chg="del">
          <ac:chgData name="Christopher Sims" userId="a0a2532d-cd8c-4b0e-b5d7-12b3de3de02f" providerId="ADAL" clId="{23AA2FA2-D28B-4FFE-A11A-7F652915FDC5}" dt="2022-09-07T15:02:39.958" v="459" actId="478"/>
          <ac:picMkLst>
            <pc:docMk/>
            <pc:sldMk cId="3069083640" sldId="291"/>
            <ac:picMk id="6" creationId="{6CB22C19-22A9-E65C-5649-8C182C469D53}"/>
          </ac:picMkLst>
        </pc:picChg>
      </pc:sldChg>
      <pc:sldChg chg="addSp delSp modSp add mod ord delAnim modAnim replTag delTag">
        <pc:chgData name="Christopher Sims" userId="a0a2532d-cd8c-4b0e-b5d7-12b3de3de02f" providerId="ADAL" clId="{23AA2FA2-D28B-4FFE-A11A-7F652915FDC5}" dt="2022-09-07T15:49:10.533" v="1295"/>
        <pc:sldMkLst>
          <pc:docMk/>
          <pc:sldMk cId="866195308" sldId="292"/>
        </pc:sldMkLst>
        <pc:spChg chg="mod">
          <ac:chgData name="Christopher Sims" userId="a0a2532d-cd8c-4b0e-b5d7-12b3de3de02f" providerId="ADAL" clId="{23AA2FA2-D28B-4FFE-A11A-7F652915FDC5}" dt="2022-09-07T15:19:55.515" v="1026" actId="27636"/>
          <ac:spMkLst>
            <pc:docMk/>
            <pc:sldMk cId="866195308" sldId="292"/>
            <ac:spMk id="2" creationId="{FC2CD7D9-B917-FAC7-0578-BB4BB802550F}"/>
          </ac:spMkLst>
        </pc:spChg>
        <pc:spChg chg="del">
          <ac:chgData name="Christopher Sims" userId="a0a2532d-cd8c-4b0e-b5d7-12b3de3de02f" providerId="ADAL" clId="{23AA2FA2-D28B-4FFE-A11A-7F652915FDC5}" dt="2022-09-07T15:19:41.776" v="977" actId="478"/>
          <ac:spMkLst>
            <pc:docMk/>
            <pc:sldMk cId="866195308" sldId="292"/>
            <ac:spMk id="7" creationId="{FE778125-670D-03A9-7B3A-B8AD0D449A1B}"/>
          </ac:spMkLst>
        </pc:spChg>
        <pc:spChg chg="del">
          <ac:chgData name="Christopher Sims" userId="a0a2532d-cd8c-4b0e-b5d7-12b3de3de02f" providerId="ADAL" clId="{23AA2FA2-D28B-4FFE-A11A-7F652915FDC5}" dt="2022-09-07T15:19:42.169" v="978" actId="478"/>
          <ac:spMkLst>
            <pc:docMk/>
            <pc:sldMk cId="866195308" sldId="292"/>
            <ac:spMk id="9" creationId="{F721712E-0285-0F1C-B20C-C7F47F006B08}"/>
          </ac:spMkLst>
        </pc:spChg>
        <pc:spChg chg="del">
          <ac:chgData name="Christopher Sims" userId="a0a2532d-cd8c-4b0e-b5d7-12b3de3de02f" providerId="ADAL" clId="{23AA2FA2-D28B-4FFE-A11A-7F652915FDC5}" dt="2022-09-07T15:19:43.251" v="979" actId="478"/>
          <ac:spMkLst>
            <pc:docMk/>
            <pc:sldMk cId="866195308" sldId="292"/>
            <ac:spMk id="10" creationId="{A8BB00E3-A4EB-1BD7-6FB3-4589DA5EE9D6}"/>
          </ac:spMkLst>
        </pc:spChg>
        <pc:spChg chg="add del mod">
          <ac:chgData name="Christopher Sims" userId="a0a2532d-cd8c-4b0e-b5d7-12b3de3de02f" providerId="ADAL" clId="{23AA2FA2-D28B-4FFE-A11A-7F652915FDC5}" dt="2022-09-07T15:29:47.796" v="1286" actId="12789"/>
          <ac:spMkLst>
            <pc:docMk/>
            <pc:sldMk cId="866195308" sldId="292"/>
            <ac:spMk id="11" creationId="{6A880199-CB8A-2F12-5102-B51761A235F9}"/>
          </ac:spMkLst>
        </pc:spChg>
        <pc:spChg chg="del">
          <ac:chgData name="Christopher Sims" userId="a0a2532d-cd8c-4b0e-b5d7-12b3de3de02f" providerId="ADAL" clId="{23AA2FA2-D28B-4FFE-A11A-7F652915FDC5}" dt="2022-09-07T15:19:43.665" v="980" actId="478"/>
          <ac:spMkLst>
            <pc:docMk/>
            <pc:sldMk cId="866195308" sldId="292"/>
            <ac:spMk id="12" creationId="{479F2A24-9BC5-13EC-D945-E28FC2F5E45C}"/>
          </ac:spMkLst>
        </pc:spChg>
        <pc:spChg chg="add mod">
          <ac:chgData name="Christopher Sims" userId="a0a2532d-cd8c-4b0e-b5d7-12b3de3de02f" providerId="ADAL" clId="{23AA2FA2-D28B-4FFE-A11A-7F652915FDC5}" dt="2022-09-07T15:29:52.401" v="1287" actId="408"/>
          <ac:spMkLst>
            <pc:docMk/>
            <pc:sldMk cId="866195308" sldId="292"/>
            <ac:spMk id="14" creationId="{36A51003-4FD1-DAB6-D89E-3031815AC22A}"/>
          </ac:spMkLst>
        </pc:spChg>
        <pc:spChg chg="add mod">
          <ac:chgData name="Christopher Sims" userId="a0a2532d-cd8c-4b0e-b5d7-12b3de3de02f" providerId="ADAL" clId="{23AA2FA2-D28B-4FFE-A11A-7F652915FDC5}" dt="2022-09-07T15:29:52.401" v="1287" actId="408"/>
          <ac:spMkLst>
            <pc:docMk/>
            <pc:sldMk cId="866195308" sldId="292"/>
            <ac:spMk id="16" creationId="{E8F7C444-A5BE-397F-E80E-3F64BF58A4EE}"/>
          </ac:spMkLst>
        </pc:spChg>
        <pc:spChg chg="add mod">
          <ac:chgData name="Christopher Sims" userId="a0a2532d-cd8c-4b0e-b5d7-12b3de3de02f" providerId="ADAL" clId="{23AA2FA2-D28B-4FFE-A11A-7F652915FDC5}" dt="2022-09-07T15:29:52.401" v="1287" actId="408"/>
          <ac:spMkLst>
            <pc:docMk/>
            <pc:sldMk cId="866195308" sldId="292"/>
            <ac:spMk id="18" creationId="{2D0A634C-AFA5-C6B0-486B-FA32CB1EB8AF}"/>
          </ac:spMkLst>
        </pc:spChg>
        <pc:spChg chg="add mod">
          <ac:chgData name="Christopher Sims" userId="a0a2532d-cd8c-4b0e-b5d7-12b3de3de02f" providerId="ADAL" clId="{23AA2FA2-D28B-4FFE-A11A-7F652915FDC5}" dt="2022-09-07T15:29:47.796" v="1286" actId="12789"/>
          <ac:spMkLst>
            <pc:docMk/>
            <pc:sldMk cId="866195308" sldId="292"/>
            <ac:spMk id="20" creationId="{E2FCD3F5-B9B4-FB4C-277E-1D25E82473CE}"/>
          </ac:spMkLst>
        </pc:spChg>
        <pc:spChg chg="add del mod">
          <ac:chgData name="Christopher Sims" userId="a0a2532d-cd8c-4b0e-b5d7-12b3de3de02f" providerId="ADAL" clId="{23AA2FA2-D28B-4FFE-A11A-7F652915FDC5}" dt="2022-09-07T15:28:44.352" v="1267" actId="21"/>
          <ac:spMkLst>
            <pc:docMk/>
            <pc:sldMk cId="866195308" sldId="292"/>
            <ac:spMk id="22" creationId="{FB4866D5-44A5-2759-BBA3-931453C3B179}"/>
          </ac:spMkLst>
        </pc:spChg>
        <pc:spChg chg="add mod">
          <ac:chgData name="Christopher Sims" userId="a0a2532d-cd8c-4b0e-b5d7-12b3de3de02f" providerId="ADAL" clId="{23AA2FA2-D28B-4FFE-A11A-7F652915FDC5}" dt="2022-09-07T15:24:35.781" v="1185" actId="1076"/>
          <ac:spMkLst>
            <pc:docMk/>
            <pc:sldMk cId="866195308" sldId="292"/>
            <ac:spMk id="24" creationId="{C06ACF69-6C4F-1091-775C-7FA7B91CFDBA}"/>
          </ac:spMkLst>
        </pc:spChg>
        <pc:spChg chg="add mod">
          <ac:chgData name="Christopher Sims" userId="a0a2532d-cd8c-4b0e-b5d7-12b3de3de02f" providerId="ADAL" clId="{23AA2FA2-D28B-4FFE-A11A-7F652915FDC5}" dt="2022-09-07T15:24:40.236" v="1186" actId="1076"/>
          <ac:spMkLst>
            <pc:docMk/>
            <pc:sldMk cId="866195308" sldId="292"/>
            <ac:spMk id="26" creationId="{247B2CF7-500A-11AD-ACD0-96FDB698ED49}"/>
          </ac:spMkLst>
        </pc:spChg>
        <pc:spChg chg="add mod">
          <ac:chgData name="Christopher Sims" userId="a0a2532d-cd8c-4b0e-b5d7-12b3de3de02f" providerId="ADAL" clId="{23AA2FA2-D28B-4FFE-A11A-7F652915FDC5}" dt="2022-09-07T15:24:43.632" v="1187" actId="1076"/>
          <ac:spMkLst>
            <pc:docMk/>
            <pc:sldMk cId="866195308" sldId="292"/>
            <ac:spMk id="28" creationId="{B325117A-64FE-58B1-3A08-14019DD62515}"/>
          </ac:spMkLst>
        </pc:spChg>
        <pc:spChg chg="add mod">
          <ac:chgData name="Christopher Sims" userId="a0a2532d-cd8c-4b0e-b5d7-12b3de3de02f" providerId="ADAL" clId="{23AA2FA2-D28B-4FFE-A11A-7F652915FDC5}" dt="2022-09-07T15:25:24.693" v="1197" actId="14100"/>
          <ac:spMkLst>
            <pc:docMk/>
            <pc:sldMk cId="866195308" sldId="292"/>
            <ac:spMk id="30" creationId="{807EA70B-EC9B-9D13-C92B-FDC9FA7F5591}"/>
          </ac:spMkLst>
        </pc:spChg>
        <pc:spChg chg="add mod">
          <ac:chgData name="Christopher Sims" userId="a0a2532d-cd8c-4b0e-b5d7-12b3de3de02f" providerId="ADAL" clId="{23AA2FA2-D28B-4FFE-A11A-7F652915FDC5}" dt="2022-09-07T15:26:38.067" v="1211" actId="1076"/>
          <ac:spMkLst>
            <pc:docMk/>
            <pc:sldMk cId="866195308" sldId="292"/>
            <ac:spMk id="32" creationId="{85EB9BE8-B1D7-B854-4231-3FA3B69A9527}"/>
          </ac:spMkLst>
        </pc:spChg>
        <pc:spChg chg="add mod">
          <ac:chgData name="Christopher Sims" userId="a0a2532d-cd8c-4b0e-b5d7-12b3de3de02f" providerId="ADAL" clId="{23AA2FA2-D28B-4FFE-A11A-7F652915FDC5}" dt="2022-09-07T15:26:46.229" v="1213" actId="1076"/>
          <ac:spMkLst>
            <pc:docMk/>
            <pc:sldMk cId="866195308" sldId="292"/>
            <ac:spMk id="34" creationId="{B4239782-D14C-3D76-5D1D-227895EAB4C8}"/>
          </ac:spMkLst>
        </pc:spChg>
        <pc:spChg chg="add mod">
          <ac:chgData name="Christopher Sims" userId="a0a2532d-cd8c-4b0e-b5d7-12b3de3de02f" providerId="ADAL" clId="{23AA2FA2-D28B-4FFE-A11A-7F652915FDC5}" dt="2022-09-07T15:27:06.041" v="1218" actId="208"/>
          <ac:spMkLst>
            <pc:docMk/>
            <pc:sldMk cId="866195308" sldId="292"/>
            <ac:spMk id="36" creationId="{3E335D90-D0DD-0B17-F864-D450A41E784E}"/>
          </ac:spMkLst>
        </pc:spChg>
        <pc:spChg chg="add mod">
          <ac:chgData name="Christopher Sims" userId="a0a2532d-cd8c-4b0e-b5d7-12b3de3de02f" providerId="ADAL" clId="{23AA2FA2-D28B-4FFE-A11A-7F652915FDC5}" dt="2022-09-07T15:27:19.650" v="1228" actId="208"/>
          <ac:spMkLst>
            <pc:docMk/>
            <pc:sldMk cId="866195308" sldId="292"/>
            <ac:spMk id="38" creationId="{9AA9A4CD-209C-1BB5-AC66-3ED792FABE9E}"/>
          </ac:spMkLst>
        </pc:spChg>
        <pc:grpChg chg="del">
          <ac:chgData name="Christopher Sims" userId="a0a2532d-cd8c-4b0e-b5d7-12b3de3de02f" providerId="ADAL" clId="{23AA2FA2-D28B-4FFE-A11A-7F652915FDC5}" dt="2022-09-07T15:19:44.349" v="981" actId="478"/>
          <ac:grpSpMkLst>
            <pc:docMk/>
            <pc:sldMk cId="866195308" sldId="292"/>
            <ac:grpSpMk id="5" creationId="{C72D3062-F20B-8875-1131-741D80808EE4}"/>
          </ac:grpSpMkLst>
        </pc:grpChg>
        <pc:graphicFrameChg chg="add mod modGraphic">
          <ac:chgData name="Christopher Sims" userId="a0a2532d-cd8c-4b0e-b5d7-12b3de3de02f" providerId="ADAL" clId="{23AA2FA2-D28B-4FFE-A11A-7F652915FDC5}" dt="2022-09-07T15:22:21.535" v="1090" actId="12385"/>
          <ac:graphicFrameMkLst>
            <pc:docMk/>
            <pc:sldMk cId="866195308" sldId="292"/>
            <ac:graphicFrameMk id="8" creationId="{3BD5E010-FDFE-B751-960E-6DFEBFDC62C3}"/>
          </ac:graphicFrameMkLst>
        </pc:graphicFrameChg>
        <pc:picChg chg="del">
          <ac:chgData name="Christopher Sims" userId="a0a2532d-cd8c-4b0e-b5d7-12b3de3de02f" providerId="ADAL" clId="{23AA2FA2-D28B-4FFE-A11A-7F652915FDC5}" dt="2022-09-07T15:19:40.881" v="976" actId="478"/>
          <ac:picMkLst>
            <pc:docMk/>
            <pc:sldMk cId="866195308" sldId="292"/>
            <ac:picMk id="6" creationId="{6CB22C19-22A9-E65C-5649-8C182C469D53}"/>
          </ac:picMkLst>
        </pc:picChg>
      </pc:sldChg>
      <pc:sldChg chg="addSp modSp add mod modAnim replTag delTag">
        <pc:chgData name="Christopher Sims" userId="a0a2532d-cd8c-4b0e-b5d7-12b3de3de02f" providerId="ADAL" clId="{23AA2FA2-D28B-4FFE-A11A-7F652915FDC5}" dt="2022-09-07T15:49:09.758" v="1293"/>
        <pc:sldMkLst>
          <pc:docMk/>
          <pc:sldMk cId="3104670204" sldId="293"/>
        </pc:sldMkLst>
        <pc:spChg chg="add mod">
          <ac:chgData name="Christopher Sims" userId="a0a2532d-cd8c-4b0e-b5d7-12b3de3de02f" providerId="ADAL" clId="{23AA2FA2-D28B-4FFE-A11A-7F652915FDC5}" dt="2022-09-07T15:28:01.134" v="1247" actId="1076"/>
          <ac:spMkLst>
            <pc:docMk/>
            <pc:sldMk cId="3104670204" sldId="293"/>
            <ac:spMk id="4" creationId="{62890C83-4EA2-0D5B-7CA6-43912FDE9A7B}"/>
          </ac:spMkLst>
        </pc:spChg>
        <pc:spChg chg="add mod">
          <ac:chgData name="Christopher Sims" userId="a0a2532d-cd8c-4b0e-b5d7-12b3de3de02f" providerId="ADAL" clId="{23AA2FA2-D28B-4FFE-A11A-7F652915FDC5}" dt="2022-09-07T15:28:04.609" v="1249" actId="1076"/>
          <ac:spMkLst>
            <pc:docMk/>
            <pc:sldMk cId="3104670204" sldId="293"/>
            <ac:spMk id="6" creationId="{A49AD530-25A4-E8DE-D86F-F3F0C7BE2DF3}"/>
          </ac:spMkLst>
        </pc:spChg>
        <pc:spChg chg="add mod">
          <ac:chgData name="Christopher Sims" userId="a0a2532d-cd8c-4b0e-b5d7-12b3de3de02f" providerId="ADAL" clId="{23AA2FA2-D28B-4FFE-A11A-7F652915FDC5}" dt="2022-09-07T15:28:09.612" v="1251" actId="1076"/>
          <ac:spMkLst>
            <pc:docMk/>
            <pc:sldMk cId="3104670204" sldId="293"/>
            <ac:spMk id="9" creationId="{AB383ADA-818B-5714-E683-571FB2086B41}"/>
          </ac:spMkLst>
        </pc:spChg>
        <pc:spChg chg="mod">
          <ac:chgData name="Christopher Sims" userId="a0a2532d-cd8c-4b0e-b5d7-12b3de3de02f" providerId="ADAL" clId="{23AA2FA2-D28B-4FFE-A11A-7F652915FDC5}" dt="2022-09-07T15:27:52.041" v="1244" actId="14100"/>
          <ac:spMkLst>
            <pc:docMk/>
            <pc:sldMk cId="3104670204" sldId="293"/>
            <ac:spMk id="32" creationId="{85EB9BE8-B1D7-B854-4231-3FA3B69A9527}"/>
          </ac:spMkLst>
        </pc:spChg>
        <pc:spChg chg="mod">
          <ac:chgData name="Christopher Sims" userId="a0a2532d-cd8c-4b0e-b5d7-12b3de3de02f" providerId="ADAL" clId="{23AA2FA2-D28B-4FFE-A11A-7F652915FDC5}" dt="2022-09-07T15:27:56.538" v="1245" actId="14100"/>
          <ac:spMkLst>
            <pc:docMk/>
            <pc:sldMk cId="3104670204" sldId="293"/>
            <ac:spMk id="34" creationId="{B4239782-D14C-3D76-5D1D-227895EAB4C8}"/>
          </ac:spMkLst>
        </pc:spChg>
      </pc:sldChg>
    </pc:docChg>
  </pc:docChgLst>
  <pc:docChgLst>
    <pc:chgData name="Ray Robinson" userId="S::ray.robinson_cavu.co#ext#@sigaostudios.onmicrosoft.com::b3419802-54dd-49de-a30a-156b09b9877b" providerId="AD" clId="Web-{1896AD22-B807-D4AB-8963-2F42CB6A08AC}"/>
    <pc:docChg chg="addSld sldOrd modSection">
      <pc:chgData name="Ray Robinson" userId="S::ray.robinson_cavu.co#ext#@sigaostudios.onmicrosoft.com::b3419802-54dd-49de-a30a-156b09b9877b" providerId="AD" clId="Web-{1896AD22-B807-D4AB-8963-2F42CB6A08AC}" dt="2022-09-06T21:15:13.364" v="2"/>
      <pc:docMkLst>
        <pc:docMk/>
      </pc:docMkLst>
      <pc:sldChg chg="new ord">
        <pc:chgData name="Ray Robinson" userId="S::ray.robinson_cavu.co#ext#@sigaostudios.onmicrosoft.com::b3419802-54dd-49de-a30a-156b09b9877b" providerId="AD" clId="Web-{1896AD22-B807-D4AB-8963-2F42CB6A08AC}" dt="2022-09-06T21:15:10.646" v="1"/>
        <pc:sldMkLst>
          <pc:docMk/>
          <pc:sldMk cId="113536160" sldId="288"/>
        </pc:sldMkLst>
      </pc:sldChg>
      <pc:sldChg chg="new">
        <pc:chgData name="Ray Robinson" userId="S::ray.robinson_cavu.co#ext#@sigaostudios.onmicrosoft.com::b3419802-54dd-49de-a30a-156b09b9877b" providerId="AD" clId="Web-{1896AD22-B807-D4AB-8963-2F42CB6A08AC}" dt="2022-09-06T21:15:13.364" v="2"/>
        <pc:sldMkLst>
          <pc:docMk/>
          <pc:sldMk cId="982195137" sldId="289"/>
        </pc:sldMkLst>
      </pc:sldChg>
    </pc:docChg>
  </pc:docChgLst>
  <pc:docChgLst>
    <pc:chgData name="Ray Robinson" userId="8c054029-3ef7-482c-8a32-ec84db145541" providerId="ADAL" clId="{9A80414D-4524-45B6-8849-285942FE71A8}"/>
    <pc:docChg chg="undo custSel modSld">
      <pc:chgData name="Ray Robinson" userId="8c054029-3ef7-482c-8a32-ec84db145541" providerId="ADAL" clId="{9A80414D-4524-45B6-8849-285942FE71A8}" dt="2022-09-06T21:43:16.091" v="50" actId="1076"/>
      <pc:docMkLst>
        <pc:docMk/>
      </pc:docMkLst>
      <pc:sldChg chg="addSp delSp modSp mod">
        <pc:chgData name="Ray Robinson" userId="8c054029-3ef7-482c-8a32-ec84db145541" providerId="ADAL" clId="{9A80414D-4524-45B6-8849-285942FE71A8}" dt="2022-09-06T21:40:36.301" v="22" actId="255"/>
        <pc:sldMkLst>
          <pc:docMk/>
          <pc:sldMk cId="113536160" sldId="288"/>
        </pc:sldMkLst>
        <pc:spChg chg="mod">
          <ac:chgData name="Ray Robinson" userId="8c054029-3ef7-482c-8a32-ec84db145541" providerId="ADAL" clId="{9A80414D-4524-45B6-8849-285942FE71A8}" dt="2022-09-06T21:39:03.420" v="0"/>
          <ac:spMkLst>
            <pc:docMk/>
            <pc:sldMk cId="113536160" sldId="288"/>
            <ac:spMk id="2" creationId="{37ACDC75-3C22-868C-89ED-4E9E95CC08CE}"/>
          </ac:spMkLst>
        </pc:spChg>
        <pc:spChg chg="del">
          <ac:chgData name="Ray Robinson" userId="8c054029-3ef7-482c-8a32-ec84db145541" providerId="ADAL" clId="{9A80414D-4524-45B6-8849-285942FE71A8}" dt="2022-09-06T21:39:12.433" v="1"/>
          <ac:spMkLst>
            <pc:docMk/>
            <pc:sldMk cId="113536160" sldId="288"/>
            <ac:spMk id="3" creationId="{E68CA5E3-042E-C0C6-BB88-9FCE88D974FA}"/>
          </ac:spMkLst>
        </pc:spChg>
        <pc:spChg chg="add mod">
          <ac:chgData name="Ray Robinson" userId="8c054029-3ef7-482c-8a32-ec84db145541" providerId="ADAL" clId="{9A80414D-4524-45B6-8849-285942FE71A8}" dt="2022-09-06T21:40:36.301" v="22" actId="255"/>
          <ac:spMkLst>
            <pc:docMk/>
            <pc:sldMk cId="113536160" sldId="288"/>
            <ac:spMk id="5" creationId="{9484420C-49BC-3C18-9FB6-F738A5714D22}"/>
          </ac:spMkLst>
        </pc:spChg>
        <pc:picChg chg="add mod">
          <ac:chgData name="Ray Robinson" userId="8c054029-3ef7-482c-8a32-ec84db145541" providerId="ADAL" clId="{9A80414D-4524-45B6-8849-285942FE71A8}" dt="2022-09-06T21:40:30.783" v="21" actId="14100"/>
          <ac:picMkLst>
            <pc:docMk/>
            <pc:sldMk cId="113536160" sldId="288"/>
            <ac:picMk id="4" creationId="{E8094331-E599-2FBA-C3B3-2DF3CCC67432}"/>
          </ac:picMkLst>
        </pc:picChg>
      </pc:sldChg>
      <pc:sldChg chg="addSp delSp modSp mod modAnim">
        <pc:chgData name="Ray Robinson" userId="8c054029-3ef7-482c-8a32-ec84db145541" providerId="ADAL" clId="{9A80414D-4524-45B6-8849-285942FE71A8}" dt="2022-09-06T21:43:16.091" v="50" actId="1076"/>
        <pc:sldMkLst>
          <pc:docMk/>
          <pc:sldMk cId="982195137" sldId="289"/>
        </pc:sldMkLst>
        <pc:spChg chg="mod">
          <ac:chgData name="Ray Robinson" userId="8c054029-3ef7-482c-8a32-ec84db145541" providerId="ADAL" clId="{9A80414D-4524-45B6-8849-285942FE71A8}" dt="2022-09-06T21:40:57.121" v="23"/>
          <ac:spMkLst>
            <pc:docMk/>
            <pc:sldMk cId="982195137" sldId="289"/>
            <ac:spMk id="2" creationId="{15248144-06BC-6CC0-35D5-8C98EAE38291}"/>
          </ac:spMkLst>
        </pc:spChg>
        <pc:spChg chg="del">
          <ac:chgData name="Ray Robinson" userId="8c054029-3ef7-482c-8a32-ec84db145541" providerId="ADAL" clId="{9A80414D-4524-45B6-8849-285942FE71A8}" dt="2022-09-06T21:41:06.474" v="24"/>
          <ac:spMkLst>
            <pc:docMk/>
            <pc:sldMk cId="982195137" sldId="289"/>
            <ac:spMk id="3" creationId="{EA6F2F15-640B-F343-C7B4-7152227A8A67}"/>
          </ac:spMkLst>
        </pc:spChg>
        <pc:spChg chg="add mod">
          <ac:chgData name="Ray Robinson" userId="8c054029-3ef7-482c-8a32-ec84db145541" providerId="ADAL" clId="{9A80414D-4524-45B6-8849-285942FE71A8}" dt="2022-09-06T21:43:00.973" v="47" actId="123"/>
          <ac:spMkLst>
            <pc:docMk/>
            <pc:sldMk cId="982195137" sldId="289"/>
            <ac:spMk id="4" creationId="{C08D2BFD-E2BF-E48E-A6BE-A6DE34F0A5DE}"/>
          </ac:spMkLst>
        </pc:spChg>
        <pc:picChg chg="add mod">
          <ac:chgData name="Ray Robinson" userId="8c054029-3ef7-482c-8a32-ec84db145541" providerId="ADAL" clId="{9A80414D-4524-45B6-8849-285942FE71A8}" dt="2022-09-06T21:43:16.091" v="50" actId="1076"/>
          <ac:picMkLst>
            <pc:docMk/>
            <pc:sldMk cId="982195137" sldId="289"/>
            <ac:picMk id="5" creationId="{40203E98-2F8D-37F4-B60F-EB8892F8E8FF}"/>
          </ac:picMkLst>
        </pc:picChg>
        <pc:picChg chg="add mod">
          <ac:chgData name="Ray Robinson" userId="8c054029-3ef7-482c-8a32-ec84db145541" providerId="ADAL" clId="{9A80414D-4524-45B6-8849-285942FE71A8}" dt="2022-09-06T21:43:09.090" v="48" actId="1076"/>
          <ac:picMkLst>
            <pc:docMk/>
            <pc:sldMk cId="982195137" sldId="289"/>
            <ac:picMk id="6" creationId="{D0E5A88C-A957-9D32-64CF-FECFEFDFDF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D4AB9-A5CA-45E8-8A6D-DAA5994077CD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DB543-A48F-4DCD-B096-074D0D1B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(Conclusions):  Ask the teams to look at the Team Agility chart - chose one item in the ‘underperforming’ column that your team is experiencing, and write down how you are going to fix it after the training is 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0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Exercise (Conclusions):  Ask the teams to look at the Team Agility chart - chose one item in the ‘underperforming’ column that your team is experiencing, and write down how you are going to fix it after the training is 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7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D5A6E347-E827-99A2-C536-903F20FC9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2" y="4459135"/>
            <a:ext cx="4479648" cy="2625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C0538-CB39-DBA9-A7DF-25165043BA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0952" y="1641388"/>
            <a:ext cx="8101553" cy="2387600"/>
          </a:xfrm>
        </p:spPr>
        <p:txBody>
          <a:bodyPr anchor="b"/>
          <a:lstStyle>
            <a:lvl1pPr algn="l">
              <a:defRPr sz="60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7BBA5-3951-F730-ED00-E984B65A7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0953" y="4116118"/>
            <a:ext cx="81015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FBDB627-031F-D784-36D0-A140BACF0A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48" y="-647419"/>
            <a:ext cx="4546643" cy="2664755"/>
          </a:xfrm>
          <a:prstGeom prst="rect">
            <a:avLst/>
          </a:prstGeom>
        </p:spPr>
      </p:pic>
      <p:pic>
        <p:nvPicPr>
          <p:cNvPr id="10" name="Picture 9" descr="A picture containing indoor">
            <a:extLst>
              <a:ext uri="{FF2B5EF4-FFF2-40B4-BE49-F238E27FC236}">
                <a16:creationId xmlns:a16="http://schemas.microsoft.com/office/drawing/2014/main" id="{92BDCA65-FC07-3E0C-9733-BF82E431C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72" y="136525"/>
            <a:ext cx="3038071" cy="1780591"/>
          </a:xfrm>
          <a:prstGeom prst="rect">
            <a:avLst/>
          </a:prstGeom>
        </p:spPr>
      </p:pic>
      <p:pic>
        <p:nvPicPr>
          <p:cNvPr id="12" name="Picture 11" descr="A picture containing transport, aircraft, yellow, airplane&#10;&#10;Description automatically generated">
            <a:extLst>
              <a:ext uri="{FF2B5EF4-FFF2-40B4-BE49-F238E27FC236}">
                <a16:creationId xmlns:a16="http://schemas.microsoft.com/office/drawing/2014/main" id="{D6131750-A459-01D2-5B0C-F3C4DE5EE9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859">
            <a:off x="-1136026" y="1440462"/>
            <a:ext cx="5682834" cy="325253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9AFA661-B314-610B-CDD9-B48A21A46C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34" y="6212584"/>
            <a:ext cx="2374669" cy="4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F833-3363-8488-6BD2-54875FE2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4AD9F-6B96-2AF1-8719-9D01897E4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0D75A-734F-F248-FD02-6F414DECF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56965CA-5AE7-EF6E-F82C-5E7A729F4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C3F03-DC6E-99BF-37F6-94B0A6963CE4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42288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3139-18E9-1570-0F3F-28E51759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6FC197-49DD-CFE3-DC2A-8FADC507E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4987C-342E-8730-0CB3-EFAC25B6B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0E331F-4191-F915-D232-DCFC441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7B78E-B52F-7247-9356-C18F0182B75E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77428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2E09-171C-CC59-B222-4872905F6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D2516-1C14-E04B-E7FF-049DF6FA7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83309-ABAF-A519-49FA-F7CE262A1DFD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7E8C7A6-4C9B-248A-074F-FFCE72DD4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73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A915F-51CB-754D-A2EF-6E677C9DF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0A0DF-3BEE-2A75-D535-B92BE4D2E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BD874-9FBF-640D-62C2-FDAC7A6941AF}"/>
              </a:ext>
            </a:extLst>
          </p:cNvPr>
          <p:cNvSpPr txBox="1"/>
          <p:nvPr userDrawn="1"/>
        </p:nvSpPr>
        <p:spPr>
          <a:xfrm rot="5400000">
            <a:off x="-1378451" y="5345124"/>
            <a:ext cx="3148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6993A5E-7405-EE67-272C-7E5145680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958" y="156271"/>
            <a:ext cx="767541" cy="74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4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0538-CB39-DBA9-A7DF-25165043BA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57751" y="2261380"/>
            <a:ext cx="6076949" cy="2011651"/>
          </a:xfrm>
        </p:spPr>
        <p:txBody>
          <a:bodyPr anchor="b">
            <a:noAutofit/>
          </a:bodyPr>
          <a:lstStyle>
            <a:lvl1pPr algn="l">
              <a:defRPr sz="44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7BBA5-3951-F730-ED00-E984B65A7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0" y="4273031"/>
            <a:ext cx="6076949" cy="68839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FBDB627-031F-D784-36D0-A140BACF0A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6" y="-681684"/>
            <a:ext cx="5743466" cy="3366204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D5A6E347-E827-99A2-C536-903F20FC9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932" y="5961717"/>
            <a:ext cx="3432308" cy="2011651"/>
          </a:xfrm>
          <a:prstGeom prst="rect">
            <a:avLst/>
          </a:prstGeom>
        </p:spPr>
      </p:pic>
      <p:pic>
        <p:nvPicPr>
          <p:cNvPr id="10" name="Picture 9" descr="A picture containing indoor">
            <a:extLst>
              <a:ext uri="{FF2B5EF4-FFF2-40B4-BE49-F238E27FC236}">
                <a16:creationId xmlns:a16="http://schemas.microsoft.com/office/drawing/2014/main" id="{92BDCA65-FC07-3E0C-9733-BF82E431C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"/>
            <a:ext cx="2161476" cy="126682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9AFA661-B314-610B-CDD9-B48A21A46C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34" y="6272448"/>
            <a:ext cx="2374669" cy="43133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784954-65CD-6452-3131-A5F9FB781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624" y="1723092"/>
            <a:ext cx="4048125" cy="4000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82D89-BD25-4C59-5330-368FE3FFFDB5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22491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6A5EEE-9CFE-90F3-EBD8-C166FF7CF4F3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10E7A-9B75-C1E2-AB1A-59C07E46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CB36C-462A-E6B1-ADC0-8879DF25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3FDB5A0-FC09-930D-1DE1-20032CB93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C581FF-EAD9-D395-5E7F-00C44E9E2E01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212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2157-F311-873A-5087-E0882BC4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DFD2A-3614-BEA0-B483-9A6A45B71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58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6204F1-0285-3020-454B-55D23CA9E647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9C451-6285-DF7F-954A-6CAF11EB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B728E-5ABF-7683-6B6D-8CE00ED28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19CA-3D1C-6B54-1CCC-5A3DAC89D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18DEF71-EA8F-F7D1-0F18-56D5BE68C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D8DE3-81DB-7CB4-B487-591B84150C44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38523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845D7D-5772-DFEE-8746-F3337164E566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4F892-DC54-48B6-AF3B-BDCFEC51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0673B-2001-996D-1162-C4FBD8546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99231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AFA51-31FC-9FBA-839F-335F71859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6224"/>
            <a:ext cx="5157787" cy="3373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DEF66-AF18-28AC-8F19-26487C634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99231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CD715-1627-5984-3DE3-C6FBDDF70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16223"/>
            <a:ext cx="5183188" cy="3373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D55ED-C1B5-73AB-8F03-F052B87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FE76-595E-43BC-B3FD-5116BBDA964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CD6F89D-3040-8B64-0C69-D57205F09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CA028B-8025-A427-FB92-80AC85C7EF65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41201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ility 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845D7D-5772-DFEE-8746-F3337164E566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4F892-DC54-48B6-AF3B-BDCFEC51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AFA51-31FC-9FBA-839F-335F71859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082"/>
            <a:ext cx="3151187" cy="3574018"/>
          </a:xfrm>
          <a:solidFill>
            <a:schemeClr val="accent6"/>
          </a:solidFill>
        </p:spPr>
        <p:txBody>
          <a:bodyPr tIns="182880">
            <a:normAutofit/>
          </a:bodyPr>
          <a:lstStyle>
            <a:lvl1pPr marL="2286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2000"/>
            </a:lvl1pPr>
            <a:lvl2pPr marL="6858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800"/>
            </a:lvl2pPr>
            <a:lvl3pPr marL="11430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600"/>
            </a:lvl3pPr>
            <a:lvl4pPr marL="16002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4pPr>
            <a:lvl5pPr marL="20574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CD6F89D-3040-8B64-0C69-D57205F09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CA028B-8025-A427-FB92-80AC85C7EF65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25673-A84B-059E-D078-FEB96F9ABCFE}"/>
              </a:ext>
            </a:extLst>
          </p:cNvPr>
          <p:cNvSpPr txBox="1"/>
          <p:nvPr userDrawn="1"/>
        </p:nvSpPr>
        <p:spPr>
          <a:xfrm>
            <a:off x="839788" y="2190750"/>
            <a:ext cx="315118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UNDERPERFORMING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90FF906-E05F-7D99-C600-1E89811F86D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88241" y="2560082"/>
            <a:ext cx="3151187" cy="3574018"/>
          </a:xfrm>
          <a:solidFill>
            <a:schemeClr val="accent5">
              <a:lumMod val="75000"/>
            </a:schemeClr>
          </a:solidFill>
        </p:spPr>
        <p:txBody>
          <a:bodyPr tIns="182880">
            <a:normAutofit/>
          </a:bodyPr>
          <a:lstStyle>
            <a:lvl1pPr marL="2286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2000"/>
            </a:lvl1pPr>
            <a:lvl2pPr marL="6858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800"/>
            </a:lvl2pPr>
            <a:lvl3pPr marL="11430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600"/>
            </a:lvl3pPr>
            <a:lvl4pPr marL="16002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4pPr>
            <a:lvl5pPr marL="20574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A2BC-80DB-C9B7-0393-B9244E418275}"/>
              </a:ext>
            </a:extLst>
          </p:cNvPr>
          <p:cNvSpPr txBox="1"/>
          <p:nvPr userDrawn="1"/>
        </p:nvSpPr>
        <p:spPr>
          <a:xfrm>
            <a:off x="4288240" y="2190750"/>
            <a:ext cx="315118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IMPROVING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CA83D65-8897-7B89-26B6-052A582382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46641" y="2560082"/>
            <a:ext cx="3151187" cy="3574018"/>
          </a:xfrm>
          <a:solidFill>
            <a:schemeClr val="bg1">
              <a:lumMod val="50000"/>
            </a:schemeClr>
          </a:solidFill>
        </p:spPr>
        <p:txBody>
          <a:bodyPr tIns="182880">
            <a:normAutofit/>
          </a:bodyPr>
          <a:lstStyle>
            <a:lvl1pPr marL="2286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2000"/>
            </a:lvl1pPr>
            <a:lvl2pPr marL="6858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800"/>
            </a:lvl2pPr>
            <a:lvl3pPr marL="11430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600"/>
            </a:lvl3pPr>
            <a:lvl4pPr marL="16002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4pPr>
            <a:lvl5pPr marL="20574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6E484-26BD-0CDB-312D-CC7943AFE58C}"/>
              </a:ext>
            </a:extLst>
          </p:cNvPr>
          <p:cNvSpPr txBox="1"/>
          <p:nvPr userDrawn="1"/>
        </p:nvSpPr>
        <p:spPr>
          <a:xfrm>
            <a:off x="7746640" y="2190750"/>
            <a:ext cx="315118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HIGH PERFORMING</a:t>
            </a:r>
          </a:p>
        </p:txBody>
      </p:sp>
    </p:spTree>
    <p:extLst>
      <p:ext uri="{BB962C8B-B14F-4D97-AF65-F5344CB8AC3E}">
        <p14:creationId xmlns:p14="http://schemas.microsoft.com/office/powerpoint/2010/main" val="11671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5E5DE9-8C3C-5C3C-7420-28620CF0EE6E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7EB05-1E4F-FB87-CE17-90AFA28A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CD6FDC1-AC45-4C41-D0A1-37DE0E548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538A3-F48E-C745-4793-B262D22BD23A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328215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7CEE64E-4A33-060B-AB25-15F5117DE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AEE36-ADD2-01D8-3EBF-96F6E4B54F38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161660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189AD-333E-2BBD-3805-119D5BC9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53AD4-6ACD-92B8-E2AB-668C84B85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D7F05-CD49-1EBB-C3EB-033796130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4C20E-79B1-4A2C-81E3-B5436ABC7790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033A-2BAE-720D-4A8C-210C5F770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4C6C8-5B7E-79C6-1EFB-EA94A9D3D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5FE76-595E-43BC-B3FD-5116BBDA9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emf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42.png"/><Relationship Id="rId14" Type="http://schemas.openxmlformats.org/officeDocument/2006/relationships/image" Target="../media/image27.emf"/><Relationship Id="rId22" Type="http://schemas.openxmlformats.org/officeDocument/2006/relationships/image" Target="../media/image35.emf"/><Relationship Id="rId27" Type="http://schemas.openxmlformats.org/officeDocument/2006/relationships/image" Target="../media/image4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7.emf"/><Relationship Id="rId23" Type="http://schemas.openxmlformats.org/officeDocument/2006/relationships/image" Target="../media/image35.emf"/><Relationship Id="rId10" Type="http://schemas.openxmlformats.org/officeDocument/2006/relationships/image" Target="../media/image23.sv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55CE-5E8F-5192-A8DC-9BA4857DB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900" y="1841413"/>
            <a:ext cx="7809606" cy="2387600"/>
          </a:xfrm>
        </p:spPr>
        <p:txBody>
          <a:bodyPr>
            <a:normAutofit/>
          </a:bodyPr>
          <a:lstStyle/>
          <a:p>
            <a:r>
              <a:rPr lang="en-US" sz="4000" dirty="0"/>
              <a:t>SCRUM MASTER </a:t>
            </a:r>
            <a:r>
              <a:rPr lang="en-US" sz="2400" dirty="0">
                <a:solidFill>
                  <a:schemeClr val="tx1"/>
                </a:solidFill>
              </a:rPr>
              <a:t>AND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/>
              <a:t>PRODUCT OWNER BOOTCAMP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C797D-6062-AD79-2C01-58252C045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900" y="4229013"/>
            <a:ext cx="8101553" cy="1655762"/>
          </a:xfrm>
        </p:spPr>
        <p:txBody>
          <a:bodyPr/>
          <a:lstStyle/>
          <a:p>
            <a:r>
              <a:rPr lang="en-US" dirty="0"/>
              <a:t>RSM+RPO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37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DA962E6-85B0-3B45-4F3B-6D6FB91A7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5" y="1804916"/>
            <a:ext cx="5838410" cy="583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DD1C2-A7C9-44AC-5761-3FA0DED42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50" y="2261380"/>
            <a:ext cx="6076949" cy="2011651"/>
          </a:xfrm>
        </p:spPr>
        <p:txBody>
          <a:bodyPr/>
          <a:lstStyle/>
          <a:p>
            <a:r>
              <a:rPr lang="en-US" dirty="0"/>
              <a:t>SPRINT RETROSPECTIVE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564D4-07D1-184C-9CB5-5A2571819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SCRUM BOOTCAMP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5C43B27-C7D0-198E-0747-AADFBEF67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294">
            <a:off x="1467209" y="2462949"/>
            <a:ext cx="2601457" cy="2255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189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22A2378-62CA-BD1F-151F-D3FA1B4A9AB5}"/>
              </a:ext>
            </a:extLst>
          </p:cNvPr>
          <p:cNvSpPr/>
          <p:nvPr/>
        </p:nvSpPr>
        <p:spPr>
          <a:xfrm>
            <a:off x="925961" y="2016748"/>
            <a:ext cx="9618147" cy="428035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67224F-36E1-F595-B720-54DC4C49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Scrum</a:t>
            </a:r>
            <a:br>
              <a:rPr lang="en-US" dirty="0"/>
            </a:br>
            <a:r>
              <a:rPr lang="en-US" dirty="0"/>
              <a:t>Framework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AD6FD-6EA4-9463-E4B2-E15E9DD4BE30}"/>
              </a:ext>
            </a:extLst>
          </p:cNvPr>
          <p:cNvGrpSpPr/>
          <p:nvPr/>
        </p:nvGrpSpPr>
        <p:grpSpPr>
          <a:xfrm>
            <a:off x="4731857" y="2720476"/>
            <a:ext cx="5161258" cy="2863826"/>
            <a:chOff x="9087736" y="3656360"/>
            <a:chExt cx="13656169" cy="7522847"/>
          </a:xfrm>
          <a:solidFill>
            <a:srgbClr val="C00000"/>
          </a:solidFill>
        </p:grpSpPr>
        <p:sp>
          <p:nvSpPr>
            <p:cNvPr id="8" name="Curved Left Arrow 47">
              <a:extLst>
                <a:ext uri="{FF2B5EF4-FFF2-40B4-BE49-F238E27FC236}">
                  <a16:creationId xmlns:a16="http://schemas.microsoft.com/office/drawing/2014/main" id="{D4F5B955-A780-DE5B-E5B3-ABDDD1200FC8}"/>
                </a:ext>
              </a:extLst>
            </p:cNvPr>
            <p:cNvSpPr/>
            <p:nvPr/>
          </p:nvSpPr>
          <p:spPr>
            <a:xfrm rot="10800000">
              <a:off x="11243733" y="4420583"/>
              <a:ext cx="3556000" cy="5994399"/>
            </a:xfrm>
            <a:prstGeom prst="curvedLeftArrow">
              <a:avLst>
                <a:gd name="adj1" fmla="val 14355"/>
                <a:gd name="adj2" fmla="val 26960"/>
                <a:gd name="adj3" fmla="val 25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U-Turn Arrow 48">
              <a:extLst>
                <a:ext uri="{FF2B5EF4-FFF2-40B4-BE49-F238E27FC236}">
                  <a16:creationId xmlns:a16="http://schemas.microsoft.com/office/drawing/2014/main" id="{346E78AD-6830-ACA6-ACD2-CD8C6C2A9CF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154397" y="589699"/>
              <a:ext cx="7522847" cy="13656169"/>
            </a:xfrm>
            <a:prstGeom prst="uturnArrow">
              <a:avLst>
                <a:gd name="adj1" fmla="val 10777"/>
                <a:gd name="adj2" fmla="val 15481"/>
                <a:gd name="adj3" fmla="val 25000"/>
                <a:gd name="adj4" fmla="val 43750"/>
                <a:gd name="adj5" fmla="val 100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0" name="Arc 9">
            <a:extLst>
              <a:ext uri="{FF2B5EF4-FFF2-40B4-BE49-F238E27FC236}">
                <a16:creationId xmlns:a16="http://schemas.microsoft.com/office/drawing/2014/main" id="{148766FE-20CC-04A6-6CAA-97D76D55475C}"/>
              </a:ext>
            </a:extLst>
          </p:cNvPr>
          <p:cNvSpPr/>
          <p:nvPr/>
        </p:nvSpPr>
        <p:spPr>
          <a:xfrm rot="10800000" flipH="1">
            <a:off x="2552920" y="5211600"/>
            <a:ext cx="3864617" cy="918882"/>
          </a:xfrm>
          <a:prstGeom prst="arc">
            <a:avLst>
              <a:gd name="adj1" fmla="val 11348818"/>
              <a:gd name="adj2" fmla="val 0"/>
            </a:avLst>
          </a:prstGeom>
          <a:ln w="825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010F7A-A1EA-9BCA-6FBC-2A8C77D34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53" y="4629995"/>
            <a:ext cx="1044292" cy="1044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05B32C-73A2-C61A-BAF5-5D94ED382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57" y="2345723"/>
            <a:ext cx="1044292" cy="1044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729925-B9C6-09E4-8CAE-57CFA3E5C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29" y="2296768"/>
            <a:ext cx="1113911" cy="1113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98AEA8-CD37-079B-A572-A53598118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21" y="3535550"/>
            <a:ext cx="1044292" cy="1044292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86A2187-8D17-E61A-FD7E-DCF9819A9A45}"/>
              </a:ext>
            </a:extLst>
          </p:cNvPr>
          <p:cNvGrpSpPr/>
          <p:nvPr/>
        </p:nvGrpSpPr>
        <p:grpSpPr>
          <a:xfrm>
            <a:off x="6433908" y="3436851"/>
            <a:ext cx="2059416" cy="1095300"/>
            <a:chOff x="13674014" y="5538172"/>
            <a:chExt cx="5409782" cy="287719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15D77C-70F0-D4C0-CF42-7DBD1E940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014" y="6481680"/>
              <a:ext cx="1280164" cy="12801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184FCE-087C-2A0C-49C9-48627E61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4380" y="5538172"/>
              <a:ext cx="1280160" cy="128016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21049A-FD20-AEA7-2C0A-0B99BC6E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3636" y="5538172"/>
              <a:ext cx="1280160" cy="12801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7276D4-00E0-F4D4-5849-DF59E75A5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3636" y="7135202"/>
              <a:ext cx="1280160" cy="12801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5B9D63-8A2E-49B6-FC84-59ABF908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4380" y="7135202"/>
              <a:ext cx="1280160" cy="12801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56D9CF8-4400-724C-E371-CF1B5F152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9008" y="6469860"/>
              <a:ext cx="1280160" cy="128016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54C6FED-3F08-128E-09BB-B5A626FA8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91" y="3506961"/>
            <a:ext cx="1044292" cy="10442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B2F6C2-585D-0FA2-8161-743D51D6C110}"/>
              </a:ext>
            </a:extLst>
          </p:cNvPr>
          <p:cNvGrpSpPr/>
          <p:nvPr/>
        </p:nvGrpSpPr>
        <p:grpSpPr>
          <a:xfrm>
            <a:off x="7462483" y="4432027"/>
            <a:ext cx="745615" cy="1064424"/>
            <a:chOff x="16375928" y="8152350"/>
            <a:chExt cx="1958620" cy="279608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366253-BE54-DB15-91A0-B1B903E28690}"/>
                </a:ext>
              </a:extLst>
            </p:cNvPr>
            <p:cNvSpPr/>
            <p:nvPr/>
          </p:nvSpPr>
          <p:spPr>
            <a:xfrm>
              <a:off x="16375928" y="9456622"/>
              <a:ext cx="1958620" cy="14918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8FF0FDE-8CD0-170A-3F33-B49D58C7A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0542" y="9508746"/>
              <a:ext cx="1369392" cy="13693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0425A4B-5F22-3418-3D2B-1E0FCC1C7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3828" y="8152350"/>
              <a:ext cx="1705228" cy="170864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93C65D-5B0A-BAD6-63BB-3FF2860A8A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20" y="2139296"/>
            <a:ext cx="646169" cy="6474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EDA07A3-1A6A-D260-2726-C757D53F8938}"/>
              </a:ext>
            </a:extLst>
          </p:cNvPr>
          <p:cNvGrpSpPr/>
          <p:nvPr/>
        </p:nvGrpSpPr>
        <p:grpSpPr>
          <a:xfrm>
            <a:off x="1580310" y="4982354"/>
            <a:ext cx="1398017" cy="1192202"/>
            <a:chOff x="1580310" y="4982354"/>
            <a:chExt cx="1398017" cy="11922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4E8486-8F2A-131B-0786-AA7D1F34D002}"/>
                </a:ext>
              </a:extLst>
            </p:cNvPr>
            <p:cNvGrpSpPr/>
            <p:nvPr/>
          </p:nvGrpSpPr>
          <p:grpSpPr>
            <a:xfrm>
              <a:off x="1580310" y="4982354"/>
              <a:ext cx="642487" cy="487336"/>
              <a:chOff x="20604052" y="9937330"/>
              <a:chExt cx="1687717" cy="128016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56020C9-5B23-59C3-892D-F99E24FDE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04052" y="9937330"/>
                <a:ext cx="1280160" cy="128016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580BA1A-C724-FFAE-53CB-3A93E6D39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695007" y="10420356"/>
                <a:ext cx="596762" cy="51660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88D8B48-56DF-637E-6EB3-82247363C94C}"/>
                </a:ext>
              </a:extLst>
            </p:cNvPr>
            <p:cNvGrpSpPr/>
            <p:nvPr/>
          </p:nvGrpSpPr>
          <p:grpSpPr>
            <a:xfrm>
              <a:off x="2063865" y="5612315"/>
              <a:ext cx="914462" cy="562241"/>
              <a:chOff x="16182854" y="11821016"/>
              <a:chExt cx="2402156" cy="1476924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3031D28-2681-3F80-1A4A-DF66F52FBBDE}"/>
                  </a:ext>
                </a:extLst>
              </p:cNvPr>
              <p:cNvSpPr/>
              <p:nvPr/>
            </p:nvSpPr>
            <p:spPr>
              <a:xfrm>
                <a:off x="16182854" y="11821016"/>
                <a:ext cx="2402156" cy="147692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83AB7D9-8DE6-A188-4F0B-43E44DDD2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2030" y="11935566"/>
                <a:ext cx="1251604" cy="1251604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6E47BC8-96AD-E3D1-5F35-4E90A8A40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79100" y="11880126"/>
                <a:ext cx="1307048" cy="1307044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D5FCF6-6FFD-5ADA-09BC-0A98E9775686}"/>
              </a:ext>
            </a:extLst>
          </p:cNvPr>
          <p:cNvGrpSpPr/>
          <p:nvPr/>
        </p:nvGrpSpPr>
        <p:grpSpPr>
          <a:xfrm>
            <a:off x="1397255" y="2913461"/>
            <a:ext cx="2071715" cy="1478937"/>
            <a:chOff x="1397255" y="2913461"/>
            <a:chExt cx="2071715" cy="14789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BEAABB-9D17-AB45-0839-26DB759E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643" y="3305554"/>
              <a:ext cx="795189" cy="79518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EB36E1D-5ADF-81C6-8EFD-AD1480B7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467" y="2994414"/>
              <a:ext cx="660248" cy="66024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E0AE81-383D-5724-0B5F-1561BA9A0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138" y="2913461"/>
              <a:ext cx="713832" cy="71383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15E60B2-A894-326A-AFEE-248DA1CC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255" y="3614940"/>
              <a:ext cx="401140" cy="40114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4833913-FEFD-831A-07AC-0CD2A389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795" y="3990774"/>
              <a:ext cx="401624" cy="40162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545ACA8-44FE-D3C1-27E6-7107CCEBA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618" y="3358490"/>
              <a:ext cx="401624" cy="40162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B1A847B-8E55-75CA-3A87-92E72099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5400000">
              <a:off x="1845091" y="3709406"/>
              <a:ext cx="385265" cy="34914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AA3ED25-EE37-74E2-D61B-AB9FC0E66192}"/>
              </a:ext>
            </a:extLst>
          </p:cNvPr>
          <p:cNvGrpSpPr/>
          <p:nvPr/>
        </p:nvGrpSpPr>
        <p:grpSpPr>
          <a:xfrm>
            <a:off x="2727714" y="2614585"/>
            <a:ext cx="1985430" cy="2924888"/>
            <a:chOff x="2727714" y="2614585"/>
            <a:chExt cx="1985430" cy="2924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641B20-8219-F47E-5DD0-B084775FAA16}"/>
                </a:ext>
              </a:extLst>
            </p:cNvPr>
            <p:cNvSpPr/>
            <p:nvPr/>
          </p:nvSpPr>
          <p:spPr>
            <a:xfrm>
              <a:off x="3449680" y="2614585"/>
              <a:ext cx="1263464" cy="2924888"/>
            </a:xfrm>
            <a:prstGeom prst="rect">
              <a:avLst/>
            </a:prstGeom>
            <a:noFill/>
            <a:ln w="317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2A48D06-5E78-EA5B-2A33-047CBD875BDC}"/>
                </a:ext>
              </a:extLst>
            </p:cNvPr>
            <p:cNvGrpSpPr/>
            <p:nvPr/>
          </p:nvGrpSpPr>
          <p:grpSpPr>
            <a:xfrm>
              <a:off x="3542192" y="2705457"/>
              <a:ext cx="1113911" cy="2660944"/>
              <a:chOff x="3542192" y="2705457"/>
              <a:chExt cx="1113911" cy="26609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5AE6FD0-5EFD-A6D2-1C7B-EABC29C62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2192" y="3478242"/>
                <a:ext cx="1113911" cy="111391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F709A20-900F-6D28-51C9-FFFDB2079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1371" y="2705457"/>
                <a:ext cx="575554" cy="57555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85835FE-BD0B-6185-E118-EC662FC78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9083" y="4788560"/>
                <a:ext cx="577841" cy="57784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27E68EE-A728-35D0-BC83-B6B66326A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 rot="16200000">
                <a:off x="3996977" y="4644324"/>
                <a:ext cx="100532" cy="7915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5A7D594-96C9-5AAF-D9FF-00EBA7A02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 rot="16200000">
                <a:off x="4117901" y="4644324"/>
                <a:ext cx="100532" cy="7915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39182B8-37BE-76DE-3BF1-EAE974604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 rot="16200000">
                <a:off x="3996977" y="3371668"/>
                <a:ext cx="100532" cy="79158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D7E0028-1267-3E36-B147-B25140B00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 rot="16200000">
                <a:off x="4117901" y="3371668"/>
                <a:ext cx="100532" cy="79158"/>
              </a:xfrm>
              <a:prstGeom prst="rect">
                <a:avLst/>
              </a:prstGeom>
            </p:spPr>
          </p:pic>
        </p:grpSp>
        <p:sp>
          <p:nvSpPr>
            <p:cNvPr id="50" name="Bent Arrow 45">
              <a:extLst>
                <a:ext uri="{FF2B5EF4-FFF2-40B4-BE49-F238E27FC236}">
                  <a16:creationId xmlns:a16="http://schemas.microsoft.com/office/drawing/2014/main" id="{458083CD-D3E9-A89F-DBD4-D52026D89222}"/>
                </a:ext>
              </a:extLst>
            </p:cNvPr>
            <p:cNvSpPr/>
            <p:nvPr/>
          </p:nvSpPr>
          <p:spPr>
            <a:xfrm rot="10800000" flipH="1">
              <a:off x="2727714" y="4047072"/>
              <a:ext cx="696194" cy="1217492"/>
            </a:xfrm>
            <a:prstGeom prst="bentArrow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pic>
        <p:nvPicPr>
          <p:cNvPr id="51" name="Image" descr="Image">
            <a:extLst>
              <a:ext uri="{FF2B5EF4-FFF2-40B4-BE49-F238E27FC236}">
                <a16:creationId xmlns:a16="http://schemas.microsoft.com/office/drawing/2014/main" id="{18D259B4-1CC0-0789-CE0A-4F6A4340EF4D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3367" y="3055711"/>
            <a:ext cx="718359" cy="429332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3341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D7D9-B917-FAC7-0578-BB4BB80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Retrospective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Fundamentals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A3F2D-D0C1-2F1B-C8F5-E515C3F5EFBD}"/>
              </a:ext>
            </a:extLst>
          </p:cNvPr>
          <p:cNvSpPr txBox="1"/>
          <p:nvPr/>
        </p:nvSpPr>
        <p:spPr>
          <a:xfrm>
            <a:off x="838200" y="2248585"/>
            <a:ext cx="287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Primary Goal: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Kaizen – an experiment to get better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7DE63-3D2A-D85A-C01E-FC022C2EE231}"/>
              </a:ext>
            </a:extLst>
          </p:cNvPr>
          <p:cNvSpPr txBox="1"/>
          <p:nvPr/>
        </p:nvSpPr>
        <p:spPr>
          <a:xfrm>
            <a:off x="4362450" y="2248585"/>
            <a:ext cx="287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Time Box: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45 min or less per week of Sprint</a:t>
            </a:r>
            <a:endParaRPr lang="en-US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D685F-8C32-F38C-D560-05E1D637F8BB}"/>
              </a:ext>
            </a:extLst>
          </p:cNvPr>
          <p:cNvSpPr txBox="1"/>
          <p:nvPr/>
        </p:nvSpPr>
        <p:spPr>
          <a:xfrm>
            <a:off x="838200" y="3500392"/>
            <a:ext cx="2876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Who’s Involved: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Scrum Master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Product Owner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4"/>
                </a:solidFill>
              </a:rPr>
              <a:t>Developers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53778-C6B2-C0A0-62F9-1449A3D6ED3D}"/>
              </a:ext>
            </a:extLst>
          </p:cNvPr>
          <p:cNvSpPr txBox="1"/>
          <p:nvPr/>
        </p:nvSpPr>
        <p:spPr>
          <a:xfrm>
            <a:off x="4362450" y="3500391"/>
            <a:ext cx="287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Who’s Owns It: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Scrum Master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07E2F-F81A-252F-707B-FDBF523DAB69}"/>
              </a:ext>
            </a:extLst>
          </p:cNvPr>
          <p:cNvSpPr txBox="1"/>
          <p:nvPr/>
        </p:nvSpPr>
        <p:spPr>
          <a:xfrm>
            <a:off x="838200" y="5029200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Notes: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The most valuable event for  long-term team performance. Effective facilitation is the Scrum Master’s top priority</a:t>
            </a:r>
            <a:endParaRPr lang="en-US" sz="1800" dirty="0"/>
          </a:p>
        </p:txBody>
      </p:sp>
      <p:pic>
        <p:nvPicPr>
          <p:cNvPr id="12" name="Content Placeholder 6" descr="Business team brainstorming">
            <a:extLst>
              <a:ext uri="{FF2B5EF4-FFF2-40B4-BE49-F238E27FC236}">
                <a16:creationId xmlns:a16="http://schemas.microsoft.com/office/drawing/2014/main" id="{CECD6546-89C1-97B8-0776-777CA6DDA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1"/>
          <a:stretch/>
        </p:blipFill>
        <p:spPr>
          <a:xfrm>
            <a:off x="7734301" y="2399885"/>
            <a:ext cx="3419348" cy="3350890"/>
          </a:xfrm>
          <a:prstGeom prst="rect">
            <a:avLst/>
          </a:prstGeom>
          <a:ln w="57150">
            <a:solidFill>
              <a:schemeClr val="tx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761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D7D9-B917-FAC7-0578-BB4BB80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Retrospective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Kaizen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07E2F-F81A-252F-707B-FDBF523DAB69}"/>
              </a:ext>
            </a:extLst>
          </p:cNvPr>
          <p:cNvSpPr txBox="1"/>
          <p:nvPr/>
        </p:nvSpPr>
        <p:spPr>
          <a:xfrm>
            <a:off x="942975" y="2228671"/>
            <a:ext cx="562927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To pursue </a:t>
            </a:r>
            <a:r>
              <a:rPr lang="en-US" sz="1800" b="1" dirty="0">
                <a:solidFill>
                  <a:schemeClr val="bg1"/>
                </a:solidFill>
              </a:rPr>
              <a:t>continuous improvement</a:t>
            </a:r>
            <a:r>
              <a:rPr lang="en-US" sz="1800" dirty="0">
                <a:solidFill>
                  <a:schemeClr val="bg1"/>
                </a:solidFill>
              </a:rPr>
              <a:t>, the team should develop at least one Kaizen story (improvement experiment) every Sprint.</a:t>
            </a:r>
            <a:endParaRPr lang="en-US" dirty="0"/>
          </a:p>
          <a:p>
            <a:pPr marL="0" indent="0">
              <a:spcBef>
                <a:spcPts val="30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Kaizen is the top priority</a:t>
            </a:r>
            <a:r>
              <a:rPr lang="en-US" dirty="0">
                <a:solidFill>
                  <a:schemeClr val="bg1"/>
                </a:solidFill>
              </a:rPr>
              <a:t> story in the next Sprint backlog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While several process improvement opportunities may be identified, </a:t>
            </a:r>
            <a:r>
              <a:rPr lang="en-US" sz="1800" b="1" dirty="0">
                <a:solidFill>
                  <a:schemeClr val="bg1"/>
                </a:solidFill>
              </a:rPr>
              <a:t>only one experiment </a:t>
            </a:r>
            <a:r>
              <a:rPr lang="en-US" sz="1800" dirty="0">
                <a:solidFill>
                  <a:schemeClr val="bg1"/>
                </a:solidFill>
              </a:rPr>
              <a:t>should be conducted in each Sprint.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378FE4-BDA9-8AB9-0EF1-6B47D183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7999" y="2565253"/>
            <a:ext cx="4962525" cy="25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4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3F445-E8D7-9A80-9089-9202683F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Retrospective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Long Term Effect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5531C1A4-D09A-37C9-6EE9-1CF688174D20}"/>
              </a:ext>
            </a:extLst>
          </p:cNvPr>
          <p:cNvGrpSpPr/>
          <p:nvPr/>
        </p:nvGrpSpPr>
        <p:grpSpPr>
          <a:xfrm>
            <a:off x="1187992" y="2119339"/>
            <a:ext cx="5414428" cy="3729011"/>
            <a:chOff x="418729" y="-921012"/>
            <a:chExt cx="13586200" cy="5306296"/>
          </a:xfrm>
        </p:grpSpPr>
        <p:sp>
          <p:nvSpPr>
            <p:cNvPr id="5" name="Line">
              <a:extLst>
                <a:ext uri="{FF2B5EF4-FFF2-40B4-BE49-F238E27FC236}">
                  <a16:creationId xmlns:a16="http://schemas.microsoft.com/office/drawing/2014/main" id="{65607F76-1B54-0037-49BC-6923ECCE1FE8}"/>
                </a:ext>
              </a:extLst>
            </p:cNvPr>
            <p:cNvSpPr/>
            <p:nvPr/>
          </p:nvSpPr>
          <p:spPr>
            <a:xfrm>
              <a:off x="944635" y="-921012"/>
              <a:ext cx="60301" cy="5306296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6" name="Velocity">
              <a:extLst>
                <a:ext uri="{FF2B5EF4-FFF2-40B4-BE49-F238E27FC236}">
                  <a16:creationId xmlns:a16="http://schemas.microsoft.com/office/drawing/2014/main" id="{A0B1FC0F-B32E-3BB2-DCAA-01D5CB506E86}"/>
                </a:ext>
              </a:extLst>
            </p:cNvPr>
            <p:cNvSpPr txBox="1"/>
            <p:nvPr/>
          </p:nvSpPr>
          <p:spPr>
            <a:xfrm rot="16200000">
              <a:off x="-63238" y="1424573"/>
              <a:ext cx="1388694" cy="42476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buFont typeface="Tahoma"/>
                <a:defRPr sz="4000"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Tahoma"/>
                <a:buNone/>
                <a:tabLst/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lang="en-US" sz="1100" b="1" i="0" u="none" strike="noStrike" kern="0" cap="none" spc="3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cs typeface="Poppins Light" panose="00000400000000000000" pitchFamily="2" charset="0"/>
                  <a:sym typeface="Tahoma"/>
                </a:rPr>
                <a:t>VELOCITY</a:t>
              </a:r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8BB9E211-55AA-E590-0E61-336ACBE659B2}"/>
                </a:ext>
              </a:extLst>
            </p:cNvPr>
            <p:cNvSpPr/>
            <p:nvPr/>
          </p:nvSpPr>
          <p:spPr>
            <a:xfrm flipH="1" flipV="1">
              <a:off x="997176" y="3714138"/>
              <a:ext cx="13007753" cy="3176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61686ECD-8A63-C919-9509-82FB3D378A74}"/>
                </a:ext>
              </a:extLst>
            </p:cNvPr>
            <p:cNvSpPr/>
            <p:nvPr/>
          </p:nvSpPr>
          <p:spPr>
            <a:xfrm flipV="1">
              <a:off x="1851445" y="3717313"/>
              <a:ext cx="3175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93DB480D-7AA0-EFD9-A42D-CB17C2257A58}"/>
                </a:ext>
              </a:extLst>
            </p:cNvPr>
            <p:cNvSpPr/>
            <p:nvPr/>
          </p:nvSpPr>
          <p:spPr>
            <a:xfrm flipV="1">
              <a:off x="2726669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2B0288A0-564C-B615-FF51-455458BDE180}"/>
                </a:ext>
              </a:extLst>
            </p:cNvPr>
            <p:cNvSpPr/>
            <p:nvPr/>
          </p:nvSpPr>
          <p:spPr>
            <a:xfrm flipV="1">
              <a:off x="3601892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DE2096C3-66AE-7228-D5DB-FD6C408DC8F3}"/>
                </a:ext>
              </a:extLst>
            </p:cNvPr>
            <p:cNvSpPr/>
            <p:nvPr/>
          </p:nvSpPr>
          <p:spPr>
            <a:xfrm flipV="1">
              <a:off x="4477116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4CE009C3-31E7-9319-D69C-0FA5C092CF46}"/>
                </a:ext>
              </a:extLst>
            </p:cNvPr>
            <p:cNvSpPr/>
            <p:nvPr/>
          </p:nvSpPr>
          <p:spPr>
            <a:xfrm flipV="1">
              <a:off x="5352339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F6CAB88F-2D8F-05A7-1D62-B3998A881939}"/>
                </a:ext>
              </a:extLst>
            </p:cNvPr>
            <p:cNvSpPr/>
            <p:nvPr/>
          </p:nvSpPr>
          <p:spPr>
            <a:xfrm flipV="1">
              <a:off x="6227563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6CB338E2-A187-43E3-303C-152DCB64D3A4}"/>
                </a:ext>
              </a:extLst>
            </p:cNvPr>
            <p:cNvSpPr/>
            <p:nvPr/>
          </p:nvSpPr>
          <p:spPr>
            <a:xfrm flipV="1">
              <a:off x="7978009" y="3717313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1031394D-6F36-E6BF-C7D8-3232DDF04E40}"/>
                </a:ext>
              </a:extLst>
            </p:cNvPr>
            <p:cNvSpPr/>
            <p:nvPr/>
          </p:nvSpPr>
          <p:spPr>
            <a:xfrm flipV="1">
              <a:off x="8853233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08CCE864-8DDA-B223-BE38-4FBB3308879C}"/>
                </a:ext>
              </a:extLst>
            </p:cNvPr>
            <p:cNvSpPr/>
            <p:nvPr/>
          </p:nvSpPr>
          <p:spPr>
            <a:xfrm flipV="1">
              <a:off x="9728456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0D386CB9-DC60-034F-1540-FD286A292651}"/>
                </a:ext>
              </a:extLst>
            </p:cNvPr>
            <p:cNvSpPr/>
            <p:nvPr/>
          </p:nvSpPr>
          <p:spPr>
            <a:xfrm flipV="1">
              <a:off x="10603680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5EF3A167-B647-A942-BC11-1E3C6015395A}"/>
                </a:ext>
              </a:extLst>
            </p:cNvPr>
            <p:cNvSpPr/>
            <p:nvPr/>
          </p:nvSpPr>
          <p:spPr>
            <a:xfrm flipV="1">
              <a:off x="11478903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8D470E28-2DD6-43D7-CE8E-AB904B9DD576}"/>
                </a:ext>
              </a:extLst>
            </p:cNvPr>
            <p:cNvSpPr/>
            <p:nvPr/>
          </p:nvSpPr>
          <p:spPr>
            <a:xfrm flipV="1">
              <a:off x="12354127" y="3714136"/>
              <a:ext cx="3174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19B9C0E4-24EB-ECB3-28A9-24D3CBFEECB8}"/>
                </a:ext>
              </a:extLst>
            </p:cNvPr>
            <p:cNvSpPr/>
            <p:nvPr/>
          </p:nvSpPr>
          <p:spPr>
            <a:xfrm flipV="1">
              <a:off x="7102786" y="3714136"/>
              <a:ext cx="3176" cy="282771"/>
            </a:xfrm>
            <a:prstGeom prst="line">
              <a:avLst/>
            </a:prstGeom>
            <a:noFill/>
            <a:ln w="508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  <a:sym typeface="Helvetica"/>
              </a:endParaRPr>
            </a:p>
          </p:txBody>
        </p:sp>
        <p:sp>
          <p:nvSpPr>
            <p:cNvPr id="22" name="4">
              <a:extLst>
                <a:ext uri="{FF2B5EF4-FFF2-40B4-BE49-F238E27FC236}">
                  <a16:creationId xmlns:a16="http://schemas.microsoft.com/office/drawing/2014/main" id="{EFD90056-1397-628B-1376-C40F1D4F16CF}"/>
                </a:ext>
              </a:extLst>
            </p:cNvPr>
            <p:cNvSpPr txBox="1"/>
            <p:nvPr/>
          </p:nvSpPr>
          <p:spPr>
            <a:xfrm>
              <a:off x="3829072" y="3759315"/>
              <a:ext cx="377295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4</a:t>
              </a:r>
            </a:p>
          </p:txBody>
        </p:sp>
        <p:sp>
          <p:nvSpPr>
            <p:cNvPr id="23" name="5">
              <a:extLst>
                <a:ext uri="{FF2B5EF4-FFF2-40B4-BE49-F238E27FC236}">
                  <a16:creationId xmlns:a16="http://schemas.microsoft.com/office/drawing/2014/main" id="{D0468E10-3CDA-73E8-6C0A-C831C492978E}"/>
                </a:ext>
              </a:extLst>
            </p:cNvPr>
            <p:cNvSpPr txBox="1"/>
            <p:nvPr/>
          </p:nvSpPr>
          <p:spPr>
            <a:xfrm>
              <a:off x="4708522" y="3759315"/>
              <a:ext cx="377295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5</a:t>
              </a: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FAB48729-708E-B6A8-ABA6-0F6784120659}"/>
                </a:ext>
              </a:extLst>
            </p:cNvPr>
            <p:cNvSpPr txBox="1"/>
            <p:nvPr/>
          </p:nvSpPr>
          <p:spPr>
            <a:xfrm>
              <a:off x="5638421" y="3759315"/>
              <a:ext cx="385339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6</a:t>
              </a:r>
            </a:p>
          </p:txBody>
        </p:sp>
        <p:sp>
          <p:nvSpPr>
            <p:cNvPr id="25" name="7">
              <a:extLst>
                <a:ext uri="{FF2B5EF4-FFF2-40B4-BE49-F238E27FC236}">
                  <a16:creationId xmlns:a16="http://schemas.microsoft.com/office/drawing/2014/main" id="{0EC13F0E-95E6-5CD1-788D-67B72899FD4B}"/>
                </a:ext>
              </a:extLst>
            </p:cNvPr>
            <p:cNvSpPr txBox="1"/>
            <p:nvPr/>
          </p:nvSpPr>
          <p:spPr>
            <a:xfrm>
              <a:off x="6507310" y="3759315"/>
              <a:ext cx="341096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7</a:t>
              </a:r>
            </a:p>
          </p:txBody>
        </p:sp>
        <p:sp>
          <p:nvSpPr>
            <p:cNvPr id="26" name="8">
              <a:extLst>
                <a:ext uri="{FF2B5EF4-FFF2-40B4-BE49-F238E27FC236}">
                  <a16:creationId xmlns:a16="http://schemas.microsoft.com/office/drawing/2014/main" id="{AA3105F2-B87A-C35B-0644-EA2346B3FDDD}"/>
                </a:ext>
              </a:extLst>
            </p:cNvPr>
            <p:cNvSpPr txBox="1"/>
            <p:nvPr/>
          </p:nvSpPr>
          <p:spPr>
            <a:xfrm>
              <a:off x="7399329" y="3759315"/>
              <a:ext cx="381320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8</a:t>
              </a:r>
            </a:p>
          </p:txBody>
        </p:sp>
        <p:sp>
          <p:nvSpPr>
            <p:cNvPr id="27" name="9">
              <a:extLst>
                <a:ext uri="{FF2B5EF4-FFF2-40B4-BE49-F238E27FC236}">
                  <a16:creationId xmlns:a16="http://schemas.microsoft.com/office/drawing/2014/main" id="{95ADEAAF-8F67-34AB-2F5F-64D01ADFBF01}"/>
                </a:ext>
              </a:extLst>
            </p:cNvPr>
            <p:cNvSpPr txBox="1"/>
            <p:nvPr/>
          </p:nvSpPr>
          <p:spPr>
            <a:xfrm>
              <a:off x="8191623" y="3759315"/>
              <a:ext cx="381320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9</a:t>
              </a:r>
            </a:p>
          </p:txBody>
        </p:sp>
        <p:sp>
          <p:nvSpPr>
            <p:cNvPr id="28" name="10">
              <a:extLst>
                <a:ext uri="{FF2B5EF4-FFF2-40B4-BE49-F238E27FC236}">
                  <a16:creationId xmlns:a16="http://schemas.microsoft.com/office/drawing/2014/main" id="{F248A0F1-195D-F871-B969-83A3ACCC50C7}"/>
                </a:ext>
              </a:extLst>
            </p:cNvPr>
            <p:cNvSpPr txBox="1"/>
            <p:nvPr/>
          </p:nvSpPr>
          <p:spPr>
            <a:xfrm>
              <a:off x="9004294" y="3759315"/>
              <a:ext cx="510035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10</a:t>
              </a:r>
            </a:p>
          </p:txBody>
        </p:sp>
        <p:sp>
          <p:nvSpPr>
            <p:cNvPr id="29" name="11">
              <a:extLst>
                <a:ext uri="{FF2B5EF4-FFF2-40B4-BE49-F238E27FC236}">
                  <a16:creationId xmlns:a16="http://schemas.microsoft.com/office/drawing/2014/main" id="{0E2539E5-2D1D-4CDA-C275-F6FD50F3B322}"/>
                </a:ext>
              </a:extLst>
            </p:cNvPr>
            <p:cNvSpPr txBox="1"/>
            <p:nvPr/>
          </p:nvSpPr>
          <p:spPr>
            <a:xfrm>
              <a:off x="9983984" y="3759315"/>
              <a:ext cx="365230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11</a:t>
              </a:r>
            </a:p>
          </p:txBody>
        </p:sp>
        <p:sp>
          <p:nvSpPr>
            <p:cNvPr id="30" name="12">
              <a:extLst>
                <a:ext uri="{FF2B5EF4-FFF2-40B4-BE49-F238E27FC236}">
                  <a16:creationId xmlns:a16="http://schemas.microsoft.com/office/drawing/2014/main" id="{FEF04162-9F9D-2F53-5BF9-AB63E493D6BA}"/>
                </a:ext>
              </a:extLst>
            </p:cNvPr>
            <p:cNvSpPr txBox="1"/>
            <p:nvPr/>
          </p:nvSpPr>
          <p:spPr>
            <a:xfrm>
              <a:off x="10785346" y="3759315"/>
              <a:ext cx="489923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12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223194F5-96F9-CFE7-6767-F7B25725F23C}"/>
                </a:ext>
              </a:extLst>
            </p:cNvPr>
            <p:cNvSpPr txBox="1"/>
            <p:nvPr/>
          </p:nvSpPr>
          <p:spPr>
            <a:xfrm>
              <a:off x="1219553" y="3759315"/>
              <a:ext cx="232490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1</a:t>
              </a:r>
            </a:p>
          </p:txBody>
        </p:sp>
        <p:sp>
          <p:nvSpPr>
            <p:cNvPr id="32" name="2">
              <a:extLst>
                <a:ext uri="{FF2B5EF4-FFF2-40B4-BE49-F238E27FC236}">
                  <a16:creationId xmlns:a16="http://schemas.microsoft.com/office/drawing/2014/main" id="{7752776C-6185-DCBA-C018-FDF9FFADD429}"/>
                </a:ext>
              </a:extLst>
            </p:cNvPr>
            <p:cNvSpPr txBox="1"/>
            <p:nvPr/>
          </p:nvSpPr>
          <p:spPr>
            <a:xfrm>
              <a:off x="2112912" y="3759315"/>
              <a:ext cx="357186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2</a:t>
              </a:r>
            </a:p>
          </p:txBody>
        </p:sp>
        <p:sp>
          <p:nvSpPr>
            <p:cNvPr id="33" name="3">
              <a:extLst>
                <a:ext uri="{FF2B5EF4-FFF2-40B4-BE49-F238E27FC236}">
                  <a16:creationId xmlns:a16="http://schemas.microsoft.com/office/drawing/2014/main" id="{F269ABAD-03B1-CFE8-FCAD-B8AA4C5722BE}"/>
                </a:ext>
              </a:extLst>
            </p:cNvPr>
            <p:cNvSpPr txBox="1"/>
            <p:nvPr/>
          </p:nvSpPr>
          <p:spPr>
            <a:xfrm>
              <a:off x="3021023" y="3759315"/>
              <a:ext cx="365230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3</a:t>
              </a:r>
            </a:p>
          </p:txBody>
        </p:sp>
        <p:sp>
          <p:nvSpPr>
            <p:cNvPr id="34" name="13">
              <a:extLst>
                <a:ext uri="{FF2B5EF4-FFF2-40B4-BE49-F238E27FC236}">
                  <a16:creationId xmlns:a16="http://schemas.microsoft.com/office/drawing/2014/main" id="{EFCC2E4F-7B48-1465-0A31-13D9A942D23D}"/>
                </a:ext>
              </a:extLst>
            </p:cNvPr>
            <p:cNvSpPr txBox="1"/>
            <p:nvPr/>
          </p:nvSpPr>
          <p:spPr>
            <a:xfrm>
              <a:off x="11645041" y="3759315"/>
              <a:ext cx="497968" cy="306572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39687" defTabSz="1828800">
                <a:buClr>
                  <a:srgbClr val="000000"/>
                </a:buClr>
                <a:defRPr sz="4800">
                  <a:uFill>
                    <a:solidFill>
                      <a:srgbClr val="000000"/>
                    </a:solidFill>
                  </a:uFill>
                </a:defRPr>
              </a:lvl1pPr>
            </a:lstStyle>
            <a:p>
              <a:pPr marL="39687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Poppins Light" panose="00000400000000000000" pitchFamily="2" charset="0"/>
                  <a:ea typeface="Helvetica Neue"/>
                  <a:cs typeface="Poppins Light" panose="00000400000000000000" pitchFamily="2" charset="0"/>
                  <a:sym typeface="Helvetica Neue"/>
                </a:rPr>
                <a:t>13</a:t>
              </a:r>
            </a:p>
          </p:txBody>
        </p:sp>
      </p:grpSp>
      <p:sp>
        <p:nvSpPr>
          <p:cNvPr id="35" name="Line">
            <a:extLst>
              <a:ext uri="{FF2B5EF4-FFF2-40B4-BE49-F238E27FC236}">
                <a16:creationId xmlns:a16="http://schemas.microsoft.com/office/drawing/2014/main" id="{FB402791-F14A-E970-7817-D39B9578976B}"/>
              </a:ext>
            </a:extLst>
          </p:cNvPr>
          <p:cNvSpPr/>
          <p:nvPr/>
        </p:nvSpPr>
        <p:spPr>
          <a:xfrm>
            <a:off x="1655181" y="4404910"/>
            <a:ext cx="4574169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grpSp>
        <p:nvGrpSpPr>
          <p:cNvPr id="36" name="Group">
            <a:extLst>
              <a:ext uri="{FF2B5EF4-FFF2-40B4-BE49-F238E27FC236}">
                <a16:creationId xmlns:a16="http://schemas.microsoft.com/office/drawing/2014/main" id="{8703E05B-B9A9-7735-9FE0-9E64F8CEA21C}"/>
              </a:ext>
            </a:extLst>
          </p:cNvPr>
          <p:cNvGrpSpPr/>
          <p:nvPr/>
        </p:nvGrpSpPr>
        <p:grpSpPr>
          <a:xfrm>
            <a:off x="1655181" y="2811296"/>
            <a:ext cx="3765041" cy="2024716"/>
            <a:chOff x="0" y="0"/>
            <a:chExt cx="12858749" cy="3003551"/>
          </a:xfrm>
        </p:grpSpPr>
        <p:sp>
          <p:nvSpPr>
            <p:cNvPr id="37" name="Line">
              <a:extLst>
                <a:ext uri="{FF2B5EF4-FFF2-40B4-BE49-F238E27FC236}">
                  <a16:creationId xmlns:a16="http://schemas.microsoft.com/office/drawing/2014/main" id="{A4E05C59-205A-4C4F-2314-D25926E5A438}"/>
                </a:ext>
              </a:extLst>
            </p:cNvPr>
            <p:cNvSpPr/>
            <p:nvPr/>
          </p:nvSpPr>
          <p:spPr>
            <a:xfrm flipV="1">
              <a:off x="0" y="3000240"/>
              <a:ext cx="857251" cy="3310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2590237E-2643-314C-9B30-F41AFB2ED9C8}"/>
                </a:ext>
              </a:extLst>
            </p:cNvPr>
            <p:cNvSpPr/>
            <p:nvPr/>
          </p:nvSpPr>
          <p:spPr>
            <a:xfrm flipV="1">
              <a:off x="2571750" y="2146302"/>
              <a:ext cx="857250" cy="428623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992DB7DD-FEBA-EC03-3590-EDC3B43242BD}"/>
                </a:ext>
              </a:extLst>
            </p:cNvPr>
            <p:cNvSpPr/>
            <p:nvPr/>
          </p:nvSpPr>
          <p:spPr>
            <a:xfrm>
              <a:off x="3347934" y="2143121"/>
              <a:ext cx="938320" cy="3179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9B5BE901-BEFD-D8EC-1689-027DAB055DE6}"/>
                </a:ext>
              </a:extLst>
            </p:cNvPr>
            <p:cNvSpPr/>
            <p:nvPr/>
          </p:nvSpPr>
          <p:spPr>
            <a:xfrm flipV="1">
              <a:off x="4205178" y="1571620"/>
              <a:ext cx="1000123" cy="599087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1" name="Line">
              <a:extLst>
                <a:ext uri="{FF2B5EF4-FFF2-40B4-BE49-F238E27FC236}">
                  <a16:creationId xmlns:a16="http://schemas.microsoft.com/office/drawing/2014/main" id="{F5BB5C8E-95B7-1E47-7233-18FB35DA7704}"/>
                </a:ext>
              </a:extLst>
            </p:cNvPr>
            <p:cNvSpPr/>
            <p:nvPr/>
          </p:nvSpPr>
          <p:spPr>
            <a:xfrm flipV="1">
              <a:off x="5119444" y="1574799"/>
              <a:ext cx="881308" cy="23280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2" name="Line">
              <a:extLst>
                <a:ext uri="{FF2B5EF4-FFF2-40B4-BE49-F238E27FC236}">
                  <a16:creationId xmlns:a16="http://schemas.microsoft.com/office/drawing/2014/main" id="{21893D1E-EB71-A490-FF06-2F70F1EF6A6D}"/>
                </a:ext>
              </a:extLst>
            </p:cNvPr>
            <p:cNvSpPr/>
            <p:nvPr/>
          </p:nvSpPr>
          <p:spPr>
            <a:xfrm>
              <a:off x="5911739" y="1566301"/>
              <a:ext cx="946260" cy="291075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86E7230B-A587-6D3D-9440-AC6C2254D095}"/>
                </a:ext>
              </a:extLst>
            </p:cNvPr>
            <p:cNvSpPr/>
            <p:nvPr/>
          </p:nvSpPr>
          <p:spPr>
            <a:xfrm flipV="1">
              <a:off x="6790070" y="1714500"/>
              <a:ext cx="1068057" cy="130863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4" name="Line">
              <a:extLst>
                <a:ext uri="{FF2B5EF4-FFF2-40B4-BE49-F238E27FC236}">
                  <a16:creationId xmlns:a16="http://schemas.microsoft.com/office/drawing/2014/main" id="{D1816474-40E5-A445-0871-871B11E09F40}"/>
                </a:ext>
              </a:extLst>
            </p:cNvPr>
            <p:cNvSpPr/>
            <p:nvPr/>
          </p:nvSpPr>
          <p:spPr>
            <a:xfrm flipV="1">
              <a:off x="7782259" y="857249"/>
              <a:ext cx="933122" cy="885672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6" name="Line">
              <a:extLst>
                <a:ext uri="{FF2B5EF4-FFF2-40B4-BE49-F238E27FC236}">
                  <a16:creationId xmlns:a16="http://schemas.microsoft.com/office/drawing/2014/main" id="{6FD0C847-E18D-31C1-E068-4C458CB96CB2}"/>
                </a:ext>
              </a:extLst>
            </p:cNvPr>
            <p:cNvSpPr/>
            <p:nvPr/>
          </p:nvSpPr>
          <p:spPr>
            <a:xfrm flipV="1">
              <a:off x="8606368" y="860424"/>
              <a:ext cx="1823508" cy="18224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E9EB32D3-9120-86BB-0D4E-F968E38F6709}"/>
                </a:ext>
              </a:extLst>
            </p:cNvPr>
            <p:cNvSpPr/>
            <p:nvPr/>
          </p:nvSpPr>
          <p:spPr>
            <a:xfrm flipV="1">
              <a:off x="857251" y="2173891"/>
              <a:ext cx="938323" cy="829660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D6D94FA9-CFD5-248F-CB8E-0DD6E87DE15B}"/>
                </a:ext>
              </a:extLst>
            </p:cNvPr>
            <p:cNvSpPr/>
            <p:nvPr/>
          </p:nvSpPr>
          <p:spPr>
            <a:xfrm>
              <a:off x="1682743" y="2198608"/>
              <a:ext cx="970079" cy="399831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9182CBA0-F51A-5CA3-9126-B7C36E56B385}"/>
                </a:ext>
              </a:extLst>
            </p:cNvPr>
            <p:cNvSpPr/>
            <p:nvPr/>
          </p:nvSpPr>
          <p:spPr>
            <a:xfrm flipV="1">
              <a:off x="10319657" y="428623"/>
              <a:ext cx="967473" cy="445315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07EDF6D8-9E47-08D1-D8EE-CBACAFF34CF0}"/>
                </a:ext>
              </a:extLst>
            </p:cNvPr>
            <p:cNvSpPr/>
            <p:nvPr/>
          </p:nvSpPr>
          <p:spPr>
            <a:xfrm>
              <a:off x="11208827" y="450044"/>
              <a:ext cx="1051827" cy="98909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93AC6012-6651-A2C5-895A-32432AE2F0FF}"/>
                </a:ext>
              </a:extLst>
            </p:cNvPr>
            <p:cNvSpPr/>
            <p:nvPr/>
          </p:nvSpPr>
          <p:spPr>
            <a:xfrm flipV="1">
              <a:off x="12144375" y="0"/>
              <a:ext cx="714374" cy="571500"/>
            </a:xfrm>
            <a:prstGeom prst="line">
              <a:avLst/>
            </a:prstGeom>
            <a:noFill/>
            <a:ln w="5715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sym typeface="Helvetica"/>
              </a:endParaRPr>
            </a:p>
          </p:txBody>
        </p:sp>
      </p:grpSp>
      <p:sp>
        <p:nvSpPr>
          <p:cNvPr id="52" name="Line">
            <a:extLst>
              <a:ext uri="{FF2B5EF4-FFF2-40B4-BE49-F238E27FC236}">
                <a16:creationId xmlns:a16="http://schemas.microsoft.com/office/drawing/2014/main" id="{2C04EB4C-0452-F238-0532-4985DDECD26A}"/>
              </a:ext>
            </a:extLst>
          </p:cNvPr>
          <p:cNvSpPr/>
          <p:nvPr/>
        </p:nvSpPr>
        <p:spPr>
          <a:xfrm>
            <a:off x="7710378" y="2811296"/>
            <a:ext cx="857251" cy="0"/>
          </a:xfrm>
          <a:prstGeom prst="line">
            <a:avLst/>
          </a:prstGeom>
          <a:ln w="50800">
            <a:solidFill>
              <a:schemeClr val="accent6"/>
            </a:solidFill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"/>
            </a:endParaRPr>
          </a:p>
        </p:txBody>
      </p:sp>
      <p:sp>
        <p:nvSpPr>
          <p:cNvPr id="53" name="Effective velocity over time…">
            <a:extLst>
              <a:ext uri="{FF2B5EF4-FFF2-40B4-BE49-F238E27FC236}">
                <a16:creationId xmlns:a16="http://schemas.microsoft.com/office/drawing/2014/main" id="{BBC45F98-A042-CAE2-E37B-4BFE4B57DC10}"/>
              </a:ext>
            </a:extLst>
          </p:cNvPr>
          <p:cNvSpPr txBox="1"/>
          <p:nvPr/>
        </p:nvSpPr>
        <p:spPr>
          <a:xfrm>
            <a:off x="7791211" y="2963345"/>
            <a:ext cx="2836909" cy="3693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9687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Verdana"/>
              <a:buNone/>
              <a:tabLst/>
              <a:defRPr sz="3600">
                <a:uFill>
                  <a:solidFill>
                    <a:srgbClr val="000000"/>
                  </a:solidFill>
                </a:u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Verdana"/>
                <a:cs typeface="Verdana"/>
                <a:sym typeface="Verdana"/>
              </a:rPr>
              <a:t>Effective velocity over time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Verdana"/>
                <a:cs typeface="Verdana"/>
                <a:sym typeface="Verdana"/>
              </a:rPr>
              <a:t> </a:t>
            </a:r>
          </a:p>
          <a:p>
            <a:pPr marL="39687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Verdana"/>
              <a:buNone/>
              <a:tabLst/>
              <a:defRPr sz="3600">
                <a:uFill>
                  <a:solidFill>
                    <a:srgbClr val="000000"/>
                  </a:solidFill>
                </a:uFill>
              </a:defRPr>
            </a:pP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Verdana"/>
                <a:cs typeface="Verdana"/>
                <a:sym typeface="Verdana"/>
              </a:rPr>
              <a:t>(without retrospectives)</a:t>
            </a: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EA91D4B4-CB7A-A669-606D-CCFA747E1796}"/>
              </a:ext>
            </a:extLst>
          </p:cNvPr>
          <p:cNvSpPr/>
          <p:nvPr/>
        </p:nvSpPr>
        <p:spPr>
          <a:xfrm>
            <a:off x="7710378" y="3797104"/>
            <a:ext cx="857251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"/>
            </a:endParaRPr>
          </a:p>
        </p:txBody>
      </p:sp>
      <p:sp>
        <p:nvSpPr>
          <p:cNvPr id="55" name="Effective velocity over time…">
            <a:extLst>
              <a:ext uri="{FF2B5EF4-FFF2-40B4-BE49-F238E27FC236}">
                <a16:creationId xmlns:a16="http://schemas.microsoft.com/office/drawing/2014/main" id="{46373AA8-EE54-D37D-F6B6-DEA4EA56A1EE}"/>
              </a:ext>
            </a:extLst>
          </p:cNvPr>
          <p:cNvSpPr txBox="1"/>
          <p:nvPr/>
        </p:nvSpPr>
        <p:spPr>
          <a:xfrm>
            <a:off x="7791211" y="3949153"/>
            <a:ext cx="2836909" cy="3693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9687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Verdana"/>
              <a:buNone/>
              <a:tabLst/>
              <a:defRPr sz="3600">
                <a:uFill>
                  <a:solidFill>
                    <a:srgbClr val="000000"/>
                  </a:solidFill>
                </a:uFill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Verdana"/>
                <a:cs typeface="Verdana"/>
                <a:sym typeface="Verdana"/>
              </a:rPr>
              <a:t>Effective velocity over time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Verdana"/>
                <a:cs typeface="Verdana"/>
                <a:sym typeface="Verdana"/>
              </a:rPr>
              <a:t> </a:t>
            </a:r>
          </a:p>
          <a:p>
            <a:pPr marL="39687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Verdana"/>
              <a:buNone/>
              <a:tabLst/>
              <a:defRPr sz="3600">
                <a:uFill>
                  <a:solidFill>
                    <a:srgbClr val="000000"/>
                  </a:solidFill>
                </a:uFill>
              </a:defRPr>
            </a:pPr>
            <a:r>
              <a:rPr kumimoji="0" sz="12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Verdana"/>
                <a:cs typeface="Verdana"/>
                <a:sym typeface="Verdana"/>
              </a:rPr>
              <a:t>(without retrospectives)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83AAA1-C5F4-0674-D3AB-156DB8B1EC3C}"/>
              </a:ext>
            </a:extLst>
          </p:cNvPr>
          <p:cNvSpPr txBox="1"/>
          <p:nvPr/>
        </p:nvSpPr>
        <p:spPr>
          <a:xfrm>
            <a:off x="1431120" y="5665638"/>
            <a:ext cx="33840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SOURCE: HENRIK KNIBERG</a:t>
            </a:r>
          </a:p>
        </p:txBody>
      </p:sp>
    </p:spTree>
    <p:extLst>
      <p:ext uri="{BB962C8B-B14F-4D97-AF65-F5344CB8AC3E}">
        <p14:creationId xmlns:p14="http://schemas.microsoft.com/office/powerpoint/2010/main" val="1035566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 advAuto="0"/>
      <p:bldP spid="52" grpId="0" animBg="1" advAuto="0"/>
      <p:bldP spid="53" grpId="0" advAuto="0"/>
      <p:bldP spid="54" grpId="0" animBg="1" advAuto="0"/>
      <p:bldP spid="55" grpId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D7D9-B917-FAC7-0578-BB4BB80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Retrospective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 Agenda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2D3062-F20B-8875-1131-741D80808EE4}"/>
              </a:ext>
            </a:extLst>
          </p:cNvPr>
          <p:cNvGrpSpPr/>
          <p:nvPr/>
        </p:nvGrpSpPr>
        <p:grpSpPr>
          <a:xfrm>
            <a:off x="9352043" y="2046083"/>
            <a:ext cx="2460396" cy="3831493"/>
            <a:chOff x="9596486" y="1919336"/>
            <a:chExt cx="2460396" cy="3801506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674A4395-E9EE-2078-D609-BE7E56B37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6486" y="1919336"/>
              <a:ext cx="2459223" cy="2518962"/>
            </a:xfrm>
            <a:prstGeom prst="rect">
              <a:avLst/>
            </a:prstGeom>
            <a:ln w="12700"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35C014-3EC3-1C00-0E8E-D0568633A409}"/>
                </a:ext>
              </a:extLst>
            </p:cNvPr>
            <p:cNvSpPr txBox="1"/>
            <p:nvPr/>
          </p:nvSpPr>
          <p:spPr>
            <a:xfrm>
              <a:off x="9596487" y="4438297"/>
              <a:ext cx="2460395" cy="12825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182880" bIns="182880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1000" dirty="0">
                  <a:solidFill>
                    <a:schemeClr val="bg1"/>
                  </a:solidFill>
                </a:rPr>
                <a:t>The first Scrum team had the Sprint Review and Retro as one meeting. Ken was asked, particularly by Esther Derby, to break it out as a separate meeting a few years after the Agile Manifesto Meeting.</a:t>
              </a:r>
            </a:p>
          </p:txBody>
        </p:sp>
      </p:grp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CB22C19-22A9-E65C-5649-8C182C469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46084"/>
            <a:ext cx="3191034" cy="382618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28600" dist="167272" dir="5400000" rotWithShape="0">
              <a:srgbClr val="000000">
                <a:alpha val="5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778125-670D-03A9-7B3A-B8AD0D449A1B}"/>
              </a:ext>
            </a:extLst>
          </p:cNvPr>
          <p:cNvSpPr/>
          <p:nvPr/>
        </p:nvSpPr>
        <p:spPr>
          <a:xfrm>
            <a:off x="4208703" y="2046084"/>
            <a:ext cx="4953000" cy="76279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" dirty="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SET THE STAGE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1712E-0285-0F1C-B20C-C7F47F006B08}"/>
              </a:ext>
            </a:extLst>
          </p:cNvPr>
          <p:cNvSpPr/>
          <p:nvPr/>
        </p:nvSpPr>
        <p:spPr>
          <a:xfrm>
            <a:off x="4208703" y="3067213"/>
            <a:ext cx="4953000" cy="76279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" dirty="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GATHER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BB00E3-A4EB-1BD7-6FB3-4589DA5EE9D6}"/>
              </a:ext>
            </a:extLst>
          </p:cNvPr>
          <p:cNvSpPr/>
          <p:nvPr/>
        </p:nvSpPr>
        <p:spPr>
          <a:xfrm>
            <a:off x="4208703" y="4088342"/>
            <a:ext cx="4953000" cy="76279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" dirty="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GENERATE INSIGHTS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9F2A24-9BC5-13EC-D945-E28FC2F5E45C}"/>
              </a:ext>
            </a:extLst>
          </p:cNvPr>
          <p:cNvSpPr/>
          <p:nvPr/>
        </p:nvSpPr>
        <p:spPr>
          <a:xfrm>
            <a:off x="4208703" y="5109470"/>
            <a:ext cx="4953000" cy="76279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" dirty="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DECIDE WHAT TO 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923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585D50-9E59-BC6C-8D63-876D4CB2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Agility Scale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Retrospective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5188DF-1F5E-9ADC-1919-7FE288D8BD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400" i="0" dirty="0">
                <a:effectLst/>
              </a:rPr>
              <a:t>One or more team members is/are absent</a:t>
            </a:r>
          </a:p>
          <a:p>
            <a:r>
              <a:rPr lang="en-US" sz="1400" i="0" dirty="0">
                <a:effectLst/>
              </a:rPr>
              <a:t>Members are bored/not interested</a:t>
            </a:r>
          </a:p>
          <a:p>
            <a:r>
              <a:rPr lang="en-US" sz="1400" i="0" dirty="0">
                <a:effectLst/>
              </a:rPr>
              <a:t>“This is a safe place” used in place of actually establishing a </a:t>
            </a:r>
            <a:r>
              <a:rPr lang="en-US" sz="1400" i="0" dirty="0" err="1">
                <a:effectLst/>
              </a:rPr>
              <a:t>Pysch</a:t>
            </a:r>
            <a:r>
              <a:rPr lang="en-US" sz="1400" i="0" dirty="0">
                <a:effectLst/>
              </a:rPr>
              <a:t> Safe env.</a:t>
            </a:r>
          </a:p>
          <a:p>
            <a:r>
              <a:rPr lang="en-US" sz="1400" i="0" dirty="0">
                <a:effectLst/>
              </a:rPr>
              <a:t>Exercise does not mitigate Group Think</a:t>
            </a:r>
          </a:p>
          <a:p>
            <a:r>
              <a:rPr lang="en-US" sz="1400" i="0" dirty="0">
                <a:effectLst/>
              </a:rPr>
              <a:t>No actionable lessons learned or kaizen not identified</a:t>
            </a:r>
          </a:p>
          <a:p>
            <a:r>
              <a:rPr lang="en-US" sz="1400" dirty="0"/>
              <a:t>T</a:t>
            </a:r>
            <a:r>
              <a:rPr lang="en-US" sz="1400" i="0" dirty="0">
                <a:effectLst/>
              </a:rPr>
              <a:t>eam members fail to correctly perceive events/situations (cannot reconstruct the "what")</a:t>
            </a:r>
            <a:endParaRPr lang="en-US" sz="1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6F0CBC-821A-9FE6-E390-5386C113D91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000" dirty="0">
                <a:effectLst/>
              </a:rPr>
              <a:t>Demonstrates the use of a simple, repeatable, and scalable retro exercise</a:t>
            </a:r>
          </a:p>
          <a:p>
            <a:r>
              <a:rPr lang="en-US" sz="2000" dirty="0">
                <a:effectLst/>
              </a:rPr>
              <a:t>Retro exercise observed being used outside of scheduled retro</a:t>
            </a:r>
          </a:p>
          <a:p>
            <a:r>
              <a:rPr lang="en-US" sz="2000" dirty="0">
                <a:effectLst/>
              </a:rPr>
              <a:t>All team members can restate team / sprint goal</a:t>
            </a:r>
          </a:p>
          <a:p>
            <a:r>
              <a:rPr lang="en-US" sz="2000" dirty="0">
                <a:effectLst/>
              </a:rPr>
              <a:t>Team works to identify “What” happened then moves to understanding “How” and “Why”</a:t>
            </a:r>
          </a:p>
          <a:p>
            <a:r>
              <a:rPr lang="en-US" sz="2000" dirty="0">
                <a:effectLst/>
              </a:rPr>
              <a:t>Team actively mitigates cognitive biases/challenges assumptions</a:t>
            </a:r>
          </a:p>
          <a:p>
            <a:r>
              <a:rPr lang="en-US" sz="2000" dirty="0">
                <a:effectLst/>
              </a:rPr>
              <a:t>Kaizen identified and added to sprint backlog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4C6954-A042-C01C-B23C-1CBA1A68976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effectLst/>
              </a:rPr>
              <a:t>All team members can lead an effective retro</a:t>
            </a:r>
          </a:p>
          <a:p>
            <a:r>
              <a:rPr lang="en-US" sz="1400" dirty="0">
                <a:effectLst/>
              </a:rPr>
              <a:t>Multiple perspectives are shared and valued</a:t>
            </a:r>
          </a:p>
          <a:p>
            <a:r>
              <a:rPr lang="en-US" sz="1400" dirty="0">
                <a:effectLst/>
              </a:rPr>
              <a:t>Team members actively display fallibility</a:t>
            </a:r>
          </a:p>
          <a:p>
            <a:r>
              <a:rPr lang="en-US" sz="1400" dirty="0">
                <a:effectLst/>
              </a:rPr>
              <a:t>Team members provide constructive feedback</a:t>
            </a:r>
          </a:p>
          <a:p>
            <a:r>
              <a:rPr lang="en-US" sz="1400" dirty="0">
                <a:effectLst/>
              </a:rPr>
              <a:t>Root cause(s) are identified</a:t>
            </a:r>
          </a:p>
          <a:p>
            <a:r>
              <a:rPr lang="en-US" sz="1400" dirty="0">
                <a:effectLst/>
              </a:rPr>
              <a:t>Applicable Lessons shared across organization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70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D7D9-B917-FAC7-0578-BB4BB80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Sprint</a:t>
            </a:r>
            <a:br>
              <a:rPr lang="en-US" dirty="0"/>
            </a:br>
            <a:r>
              <a:rPr lang="en-US" dirty="0"/>
              <a:t>Schedule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3BD5E010-FDFE-B751-960E-6DFEBFDC6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497459"/>
              </p:ext>
            </p:extLst>
          </p:nvPr>
        </p:nvGraphicFramePr>
        <p:xfrm>
          <a:off x="1054100" y="2015066"/>
          <a:ext cx="10782300" cy="38015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8230">
                  <a:extLst>
                    <a:ext uri="{9D8B030D-6E8A-4147-A177-3AD203B41FA5}">
                      <a16:colId xmlns:a16="http://schemas.microsoft.com/office/drawing/2014/main" val="2817047985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920160152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1032919406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641834848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828443995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1336961110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309938729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3006737214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724494218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1406249807"/>
                    </a:ext>
                  </a:extLst>
                </a:gridCol>
              </a:tblGrid>
              <a:tr h="63358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799007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Mon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085888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Tue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36263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Wed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63539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Thu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025215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Fri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40450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A880199-CB8A-2F12-5102-B51761A235F9}"/>
              </a:ext>
            </a:extLst>
          </p:cNvPr>
          <p:cNvSpPr/>
          <p:nvPr/>
        </p:nvSpPr>
        <p:spPr>
          <a:xfrm>
            <a:off x="1054099" y="5958418"/>
            <a:ext cx="1593851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Daily Scrum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51003-4FD1-DAB6-D89E-3031815AC22A}"/>
              </a:ext>
            </a:extLst>
          </p:cNvPr>
          <p:cNvSpPr/>
          <p:nvPr/>
        </p:nvSpPr>
        <p:spPr>
          <a:xfrm>
            <a:off x="2751945" y="5958418"/>
            <a:ext cx="1893869" cy="5619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Planning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F7C444-A5BE-397F-E80E-3F64BF58A4EE}"/>
              </a:ext>
            </a:extLst>
          </p:cNvPr>
          <p:cNvSpPr/>
          <p:nvPr/>
        </p:nvSpPr>
        <p:spPr>
          <a:xfrm>
            <a:off x="4749809" y="5958418"/>
            <a:ext cx="1893869" cy="561975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Refine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0A634C-AFA5-C6B0-486B-FA32CB1EB8AF}"/>
              </a:ext>
            </a:extLst>
          </p:cNvPr>
          <p:cNvSpPr/>
          <p:nvPr/>
        </p:nvSpPr>
        <p:spPr>
          <a:xfrm>
            <a:off x="6747673" y="5958418"/>
            <a:ext cx="1893869" cy="5619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FCD3F5-B9B4-FB4C-277E-1D25E82473CE}"/>
              </a:ext>
            </a:extLst>
          </p:cNvPr>
          <p:cNvSpPr/>
          <p:nvPr/>
        </p:nvSpPr>
        <p:spPr>
          <a:xfrm>
            <a:off x="8745538" y="5958418"/>
            <a:ext cx="1893869" cy="5619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Retro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866D5-44A5-2759-BBA3-931453C3B179}"/>
              </a:ext>
            </a:extLst>
          </p:cNvPr>
          <p:cNvSpPr/>
          <p:nvPr/>
        </p:nvSpPr>
        <p:spPr>
          <a:xfrm>
            <a:off x="2171700" y="2746377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6ACF69-6C4F-1091-775C-7FA7B91CFDBA}"/>
              </a:ext>
            </a:extLst>
          </p:cNvPr>
          <p:cNvSpPr/>
          <p:nvPr/>
        </p:nvSpPr>
        <p:spPr>
          <a:xfrm>
            <a:off x="2171700" y="3379260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7B2CF7-500A-11AD-ACD0-96FDB698ED49}"/>
              </a:ext>
            </a:extLst>
          </p:cNvPr>
          <p:cNvSpPr/>
          <p:nvPr/>
        </p:nvSpPr>
        <p:spPr>
          <a:xfrm>
            <a:off x="2171700" y="4623596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25117A-64FE-58B1-3A08-14019DD62515}"/>
              </a:ext>
            </a:extLst>
          </p:cNvPr>
          <p:cNvSpPr/>
          <p:nvPr/>
        </p:nvSpPr>
        <p:spPr>
          <a:xfrm>
            <a:off x="2171700" y="5269443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7EA70B-EC9B-9D13-C92B-FDC9FA7F5591}"/>
              </a:ext>
            </a:extLst>
          </p:cNvPr>
          <p:cNvSpPr/>
          <p:nvPr/>
        </p:nvSpPr>
        <p:spPr>
          <a:xfrm>
            <a:off x="2171700" y="3996271"/>
            <a:ext cx="2090738" cy="4582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EB9BE8-B1D7-B854-4231-3FA3B69A9527}"/>
              </a:ext>
            </a:extLst>
          </p:cNvPr>
          <p:cNvSpPr/>
          <p:nvPr/>
        </p:nvSpPr>
        <p:spPr>
          <a:xfrm>
            <a:off x="7621588" y="2746377"/>
            <a:ext cx="2005012" cy="458258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239782-D14C-3D76-5D1D-227895EAB4C8}"/>
              </a:ext>
            </a:extLst>
          </p:cNvPr>
          <p:cNvSpPr/>
          <p:nvPr/>
        </p:nvSpPr>
        <p:spPr>
          <a:xfrm>
            <a:off x="7621588" y="4623596"/>
            <a:ext cx="2005012" cy="458258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335D90-D0DD-0B17-F864-D450A41E784E}"/>
              </a:ext>
            </a:extLst>
          </p:cNvPr>
          <p:cNvSpPr/>
          <p:nvPr/>
        </p:nvSpPr>
        <p:spPr>
          <a:xfrm>
            <a:off x="9736138" y="3352536"/>
            <a:ext cx="982662" cy="4582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AA9A4CD-209C-1BB5-AC66-3ED792FABE9E}"/>
              </a:ext>
            </a:extLst>
          </p:cNvPr>
          <p:cNvSpPr/>
          <p:nvPr/>
        </p:nvSpPr>
        <p:spPr>
          <a:xfrm>
            <a:off x="10811669" y="3352536"/>
            <a:ext cx="982662" cy="45825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19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D7D9-B917-FAC7-0578-BB4BB80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Sprint</a:t>
            </a:r>
            <a:br>
              <a:rPr lang="en-US" dirty="0"/>
            </a:br>
            <a:r>
              <a:rPr lang="en-US" dirty="0"/>
              <a:t>Schedule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3BD5E010-FDFE-B751-960E-6DFEBFDC62C3}"/>
              </a:ext>
            </a:extLst>
          </p:cNvPr>
          <p:cNvGraphicFramePr>
            <a:graphicFrameLocks noGrp="1"/>
          </p:cNvGraphicFramePr>
          <p:nvPr/>
        </p:nvGraphicFramePr>
        <p:xfrm>
          <a:off x="1054100" y="2015066"/>
          <a:ext cx="10782300" cy="38015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78230">
                  <a:extLst>
                    <a:ext uri="{9D8B030D-6E8A-4147-A177-3AD203B41FA5}">
                      <a16:colId xmlns:a16="http://schemas.microsoft.com/office/drawing/2014/main" val="2817047985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920160152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1032919406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641834848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828443995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1336961110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309938729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3006737214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724494218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1406249807"/>
                    </a:ext>
                  </a:extLst>
                </a:gridCol>
              </a:tblGrid>
              <a:tr h="63358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11A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4P</a:t>
                      </a:r>
                      <a:endParaRPr lang="en-US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799007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Mon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085888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Tue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36263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Wed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63539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Thu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025215"/>
                  </a:ext>
                </a:extLst>
              </a:tr>
              <a:tr h="63358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Fri</a:t>
                      </a:r>
                      <a:endParaRPr lang="en-US" sz="2000" b="1" dirty="0">
                        <a:latin typeface="Consolas" panose="020B0609020204030204" pitchFamily="49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40450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6A880199-CB8A-2F12-5102-B51761A235F9}"/>
              </a:ext>
            </a:extLst>
          </p:cNvPr>
          <p:cNvSpPr/>
          <p:nvPr/>
        </p:nvSpPr>
        <p:spPr>
          <a:xfrm>
            <a:off x="1054100" y="5930900"/>
            <a:ext cx="1079500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Daily Scrum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51003-4FD1-DAB6-D89E-3031815AC22A}"/>
              </a:ext>
            </a:extLst>
          </p:cNvPr>
          <p:cNvSpPr/>
          <p:nvPr/>
        </p:nvSpPr>
        <p:spPr>
          <a:xfrm>
            <a:off x="2324100" y="5930900"/>
            <a:ext cx="1282700" cy="5619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Planning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F7C444-A5BE-397F-E80E-3F64BF58A4EE}"/>
              </a:ext>
            </a:extLst>
          </p:cNvPr>
          <p:cNvSpPr/>
          <p:nvPr/>
        </p:nvSpPr>
        <p:spPr>
          <a:xfrm>
            <a:off x="3797300" y="5930900"/>
            <a:ext cx="1282700" cy="561975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Refine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0A634C-AFA5-C6B0-486B-FA32CB1EB8AF}"/>
              </a:ext>
            </a:extLst>
          </p:cNvPr>
          <p:cNvSpPr/>
          <p:nvPr/>
        </p:nvSpPr>
        <p:spPr>
          <a:xfrm>
            <a:off x="5270500" y="5930899"/>
            <a:ext cx="1282700" cy="5619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FCD3F5-B9B4-FB4C-277E-1D25E82473CE}"/>
              </a:ext>
            </a:extLst>
          </p:cNvPr>
          <p:cNvSpPr/>
          <p:nvPr/>
        </p:nvSpPr>
        <p:spPr>
          <a:xfrm>
            <a:off x="6743700" y="5930899"/>
            <a:ext cx="1282700" cy="5619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Retro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866D5-44A5-2759-BBA3-931453C3B179}"/>
              </a:ext>
            </a:extLst>
          </p:cNvPr>
          <p:cNvSpPr/>
          <p:nvPr/>
        </p:nvSpPr>
        <p:spPr>
          <a:xfrm>
            <a:off x="2171700" y="2746377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6ACF69-6C4F-1091-775C-7FA7B91CFDBA}"/>
              </a:ext>
            </a:extLst>
          </p:cNvPr>
          <p:cNvSpPr/>
          <p:nvPr/>
        </p:nvSpPr>
        <p:spPr>
          <a:xfrm>
            <a:off x="2171700" y="3379260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7B2CF7-500A-11AD-ACD0-96FDB698ED49}"/>
              </a:ext>
            </a:extLst>
          </p:cNvPr>
          <p:cNvSpPr/>
          <p:nvPr/>
        </p:nvSpPr>
        <p:spPr>
          <a:xfrm>
            <a:off x="2171700" y="4623596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25117A-64FE-58B1-3A08-14019DD62515}"/>
              </a:ext>
            </a:extLst>
          </p:cNvPr>
          <p:cNvSpPr/>
          <p:nvPr/>
        </p:nvSpPr>
        <p:spPr>
          <a:xfrm>
            <a:off x="2171700" y="5269443"/>
            <a:ext cx="152400" cy="458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7EA70B-EC9B-9D13-C92B-FDC9FA7F5591}"/>
              </a:ext>
            </a:extLst>
          </p:cNvPr>
          <p:cNvSpPr/>
          <p:nvPr/>
        </p:nvSpPr>
        <p:spPr>
          <a:xfrm>
            <a:off x="2171700" y="3996271"/>
            <a:ext cx="2090738" cy="4582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EB9BE8-B1D7-B854-4231-3FA3B69A9527}"/>
              </a:ext>
            </a:extLst>
          </p:cNvPr>
          <p:cNvSpPr/>
          <p:nvPr/>
        </p:nvSpPr>
        <p:spPr>
          <a:xfrm>
            <a:off x="7621588" y="2746377"/>
            <a:ext cx="404812" cy="458258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239782-D14C-3D76-5D1D-227895EAB4C8}"/>
              </a:ext>
            </a:extLst>
          </p:cNvPr>
          <p:cNvSpPr/>
          <p:nvPr/>
        </p:nvSpPr>
        <p:spPr>
          <a:xfrm>
            <a:off x="7621588" y="4623596"/>
            <a:ext cx="404812" cy="458258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E335D90-D0DD-0B17-F864-D450A41E784E}"/>
              </a:ext>
            </a:extLst>
          </p:cNvPr>
          <p:cNvSpPr/>
          <p:nvPr/>
        </p:nvSpPr>
        <p:spPr>
          <a:xfrm>
            <a:off x="9736138" y="3352536"/>
            <a:ext cx="982662" cy="45825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AA9A4CD-209C-1BB5-AC66-3ED792FABE9E}"/>
              </a:ext>
            </a:extLst>
          </p:cNvPr>
          <p:cNvSpPr/>
          <p:nvPr/>
        </p:nvSpPr>
        <p:spPr>
          <a:xfrm>
            <a:off x="10811669" y="3352536"/>
            <a:ext cx="982662" cy="45825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890C83-4EA2-0D5B-7CA6-43912FDE9A7B}"/>
              </a:ext>
            </a:extLst>
          </p:cNvPr>
          <p:cNvSpPr/>
          <p:nvPr/>
        </p:nvSpPr>
        <p:spPr>
          <a:xfrm>
            <a:off x="7621588" y="5269443"/>
            <a:ext cx="404812" cy="458258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9AD530-25A4-E8DE-D86F-F3F0C7BE2DF3}"/>
              </a:ext>
            </a:extLst>
          </p:cNvPr>
          <p:cNvSpPr/>
          <p:nvPr/>
        </p:nvSpPr>
        <p:spPr>
          <a:xfrm>
            <a:off x="7621588" y="3996271"/>
            <a:ext cx="404812" cy="458258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383ADA-818B-5714-E683-571FB2086B41}"/>
              </a:ext>
            </a:extLst>
          </p:cNvPr>
          <p:cNvSpPr/>
          <p:nvPr/>
        </p:nvSpPr>
        <p:spPr>
          <a:xfrm>
            <a:off x="7621588" y="3385878"/>
            <a:ext cx="404812" cy="458258"/>
          </a:xfrm>
          <a:prstGeom prst="rect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67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DA962E6-85B0-3B45-4F3B-6D6FB91A7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5" y="1804916"/>
            <a:ext cx="5838410" cy="583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DD1C2-A7C9-44AC-5761-3FA0DED42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50" y="2261380"/>
            <a:ext cx="6076949" cy="2011651"/>
          </a:xfrm>
        </p:spPr>
        <p:txBody>
          <a:bodyPr/>
          <a:lstStyle/>
          <a:p>
            <a:r>
              <a:rPr lang="en-US" dirty="0"/>
              <a:t>PRODUCT</a:t>
            </a:r>
            <a:br>
              <a:rPr lang="en-US" dirty="0"/>
            </a:br>
            <a:r>
              <a:rPr lang="en-US" dirty="0"/>
              <a:t>INCREMENT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564D4-07D1-184C-9CB5-5A2571819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SCRUM BOOTCAMP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D94C82-4214-C72A-DBAF-DCE3DBEC5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2738" y="2840528"/>
            <a:ext cx="2120900" cy="2120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792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DC75-3C22-868C-89ED-4E9E95CC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Increment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094331-E599-2FBA-C3B3-2DF3CCC67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6" y="1990497"/>
            <a:ext cx="4376057" cy="4376057"/>
          </a:xfrm>
          <a:prstGeom prst="rect">
            <a:avLst/>
          </a:prstGeom>
        </p:spPr>
      </p:pic>
      <p:sp>
        <p:nvSpPr>
          <p:cNvPr id="5" name="Review velocity and set Sprint capacity…">
            <a:extLst>
              <a:ext uri="{FF2B5EF4-FFF2-40B4-BE49-F238E27FC236}">
                <a16:creationId xmlns:a16="http://schemas.microsoft.com/office/drawing/2014/main" id="{9484420C-49BC-3C18-9FB6-F738A5714D22}"/>
              </a:ext>
            </a:extLst>
          </p:cNvPr>
          <p:cNvSpPr txBox="1">
            <a:spLocks/>
          </p:cNvSpPr>
          <p:nvPr/>
        </p:nvSpPr>
        <p:spPr>
          <a:xfrm>
            <a:off x="838200" y="2184701"/>
            <a:ext cx="4849322" cy="4181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7640" marR="40639" indent="0" defTabSz="1828800">
              <a:lnSpc>
                <a:spcPct val="100000"/>
              </a:lnSpc>
              <a:spcBef>
                <a:spcPts val="1800"/>
              </a:spcBef>
              <a:buSzPct val="100000"/>
              <a:buNone/>
              <a:defRPr sz="4600">
                <a:solidFill>
                  <a:srgbClr val="424100"/>
                </a:solidFill>
                <a:uFill>
                  <a:solidFill>
                    <a:srgbClr val="424100"/>
                  </a:solidFill>
                </a:uFill>
              </a:defRPr>
            </a:pPr>
            <a:r>
              <a:rPr lang="en-US" sz="1800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The product increment is the </a:t>
            </a:r>
            <a:r>
              <a:rPr lang="en-US" sz="1800" b="1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sum of all backlog items completed during the sprint.</a:t>
            </a:r>
          </a:p>
          <a:p>
            <a:pPr marL="167640" marR="40639" indent="0" defTabSz="1828800">
              <a:lnSpc>
                <a:spcPct val="100000"/>
              </a:lnSpc>
              <a:spcBef>
                <a:spcPts val="1800"/>
              </a:spcBef>
              <a:buNone/>
              <a:defRPr sz="4600">
                <a:solidFill>
                  <a:srgbClr val="424100"/>
                </a:solidFill>
                <a:uFill>
                  <a:solidFill>
                    <a:srgbClr val="424100"/>
                  </a:solidFill>
                </a:uFill>
              </a:defRPr>
            </a:pPr>
            <a:r>
              <a:rPr lang="en-US" sz="1800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At the end of the sprint, the new increment </a:t>
            </a:r>
            <a:r>
              <a:rPr lang="en-US" sz="1800" b="1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must be done</a:t>
            </a:r>
            <a:r>
              <a:rPr lang="en-US" sz="1800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.</a:t>
            </a:r>
          </a:p>
          <a:p>
            <a:pPr marL="167640" marR="40639" indent="0" defTabSz="1828800">
              <a:lnSpc>
                <a:spcPct val="100000"/>
              </a:lnSpc>
              <a:spcBef>
                <a:spcPts val="1800"/>
              </a:spcBef>
              <a:buNone/>
              <a:defRPr sz="4600">
                <a:solidFill>
                  <a:srgbClr val="424100"/>
                </a:solidFill>
                <a:uFill>
                  <a:solidFill>
                    <a:srgbClr val="424100"/>
                  </a:solidFill>
                </a:uFill>
              </a:defRPr>
            </a:pPr>
            <a:r>
              <a:rPr lang="en-US" sz="1800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Each increment is </a:t>
            </a:r>
            <a:r>
              <a:rPr lang="en-US" sz="1800" b="1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additive to all prior increments</a:t>
            </a:r>
            <a:r>
              <a:rPr lang="en-US" sz="1800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 and must be thoroughly tested, ensuring all increments work together.</a:t>
            </a:r>
          </a:p>
          <a:p>
            <a:pPr marL="167640" marR="40639" indent="0" defTabSz="1828800">
              <a:lnSpc>
                <a:spcPct val="100000"/>
              </a:lnSpc>
              <a:spcBef>
                <a:spcPts val="1800"/>
              </a:spcBef>
              <a:buNone/>
              <a:defRPr sz="4600">
                <a:solidFill>
                  <a:srgbClr val="424100"/>
                </a:solidFill>
                <a:uFill>
                  <a:solidFill>
                    <a:srgbClr val="424100"/>
                  </a:solidFill>
                </a:uFill>
              </a:defRPr>
            </a:pPr>
            <a:r>
              <a:rPr lang="en-US" sz="1800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The increment must be in </a:t>
            </a:r>
            <a:r>
              <a:rPr lang="en-US" sz="1800" b="1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usable condition </a:t>
            </a:r>
            <a:r>
              <a:rPr lang="en-US" sz="1800" dirty="0">
                <a:solidFill>
                  <a:schemeClr val="bg2"/>
                </a:solidFill>
                <a:uFill>
                  <a:solidFill>
                    <a:srgbClr val="424100"/>
                  </a:solidFill>
                </a:uFill>
              </a:rPr>
              <a:t>whether or not the PO decides to release it.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48144-06BC-6CC0-35D5-8C98EAE3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42C36"/>
                </a:solidFill>
              </a:rPr>
              <a:t>Acceptance Criteria and Definition of Done</a:t>
            </a:r>
            <a:endParaRPr lang="en-US" dirty="0"/>
          </a:p>
        </p:txBody>
      </p:sp>
      <p:sp>
        <p:nvSpPr>
          <p:cNvPr id="4" name="DoD is a set of fixed criteria we apply to all user stories in a product. Think of it as a quality mark when shipping the completed stories.…">
            <a:extLst>
              <a:ext uri="{FF2B5EF4-FFF2-40B4-BE49-F238E27FC236}">
                <a16:creationId xmlns:a16="http://schemas.microsoft.com/office/drawing/2014/main" id="{C08D2BFD-E2BF-E48E-A6BE-A6DE34F0A5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25698" y="2184516"/>
            <a:ext cx="3657600" cy="13620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438911">
              <a:lnSpc>
                <a:spcPct val="100000"/>
              </a:lnSpc>
              <a:spcBef>
                <a:spcPts val="200"/>
              </a:spcBef>
              <a:buNone/>
              <a:defRPr sz="4608"/>
            </a:pPr>
            <a:r>
              <a:rPr sz="1600" b="1" dirty="0">
                <a:solidFill>
                  <a:schemeClr val="bg2"/>
                </a:solidFill>
              </a:rPr>
              <a:t>DoD</a:t>
            </a:r>
            <a:r>
              <a:rPr sz="1600" dirty="0">
                <a:solidFill>
                  <a:schemeClr val="bg2"/>
                </a:solidFill>
              </a:rPr>
              <a:t> is a </a:t>
            </a:r>
            <a:r>
              <a:rPr sz="1600" b="1" dirty="0">
                <a:solidFill>
                  <a:schemeClr val="bg2"/>
                </a:solidFill>
              </a:rPr>
              <a:t>set of fixed criteria we apply to all user stories</a:t>
            </a:r>
            <a:r>
              <a:rPr sz="1600" dirty="0">
                <a:solidFill>
                  <a:schemeClr val="bg2"/>
                </a:solidFill>
              </a:rPr>
              <a:t> in a product. Think of it as a quality mark when shipping the completed stories. 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40203E98-2F8D-37F4-B60F-EB8892F8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65" y="1923744"/>
            <a:ext cx="2037823" cy="2037823"/>
          </a:xfrm>
          <a:prstGeom prst="rect">
            <a:avLst/>
          </a:prstGeom>
          <a:ln w="12700"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5A88C-A957-9D32-64CF-FECFEFDFDF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5138" y="4129835"/>
            <a:ext cx="1960550" cy="1926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A3853-1A4F-D25E-925F-F89068EED475}"/>
              </a:ext>
            </a:extLst>
          </p:cNvPr>
          <p:cNvSpPr txBox="1"/>
          <p:nvPr/>
        </p:nvSpPr>
        <p:spPr>
          <a:xfrm>
            <a:off x="3025698" y="4251892"/>
            <a:ext cx="3657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38911">
              <a:spcBef>
                <a:spcPts val="4200"/>
              </a:spcBef>
              <a:buNone/>
              <a:defRPr sz="4608"/>
            </a:pPr>
            <a:r>
              <a:rPr lang="en-US" sz="1600" b="1" dirty="0">
                <a:solidFill>
                  <a:schemeClr val="bg2"/>
                </a:solidFill>
              </a:rPr>
              <a:t>Acceptance Criteria</a:t>
            </a:r>
            <a:r>
              <a:rPr lang="en-US" sz="1600" dirty="0">
                <a:solidFill>
                  <a:schemeClr val="bg2"/>
                </a:solidFill>
              </a:rPr>
              <a:t>, also known as ‘conditions of satisfaction’ are </a:t>
            </a:r>
            <a:r>
              <a:rPr lang="en-US" sz="1600" b="1" dirty="0">
                <a:solidFill>
                  <a:schemeClr val="bg2"/>
                </a:solidFill>
              </a:rPr>
              <a:t>applied to an individual user story</a:t>
            </a:r>
            <a:r>
              <a:rPr lang="en-US" sz="1600" dirty="0">
                <a:solidFill>
                  <a:schemeClr val="bg2"/>
                </a:solidFill>
              </a:rPr>
              <a:t>, and are used to confirm that the desired purpose of the story is met.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8736A-ADD9-7C34-6177-2D8794CFE6EA}"/>
              </a:ext>
            </a:extLst>
          </p:cNvPr>
          <p:cNvSpPr txBox="1"/>
          <p:nvPr/>
        </p:nvSpPr>
        <p:spPr>
          <a:xfrm>
            <a:off x="7020447" y="4251892"/>
            <a:ext cx="365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38911">
              <a:spcBef>
                <a:spcPts val="4200"/>
              </a:spcBef>
              <a:buNone/>
              <a:defRPr sz="4608"/>
            </a:pPr>
            <a:r>
              <a:rPr lang="en-US" sz="1600" dirty="0">
                <a:solidFill>
                  <a:schemeClr val="bg2"/>
                </a:solidFill>
              </a:rPr>
              <a:t>These should be written as a team. The PO might start, but the team must work together to create the AC.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F35DD-A688-6EB1-7444-7081D8BFCAF2}"/>
              </a:ext>
            </a:extLst>
          </p:cNvPr>
          <p:cNvSpPr txBox="1"/>
          <p:nvPr/>
        </p:nvSpPr>
        <p:spPr>
          <a:xfrm>
            <a:off x="7020447" y="2174087"/>
            <a:ext cx="365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438911">
              <a:spcBef>
                <a:spcPts val="200"/>
              </a:spcBef>
              <a:buNone/>
              <a:defRPr sz="4608"/>
            </a:pPr>
            <a:r>
              <a:rPr lang="en-US" sz="1600" dirty="0">
                <a:solidFill>
                  <a:schemeClr val="bg2"/>
                </a:solidFill>
              </a:rPr>
              <a:t>You should simply be able to rubber stamp each story as having met a master set of standards.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19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DA962E6-85B0-3B45-4F3B-6D6FB91A7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5" y="1804916"/>
            <a:ext cx="5838410" cy="583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DD1C2-A7C9-44AC-5761-3FA0DED42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50" y="2261380"/>
            <a:ext cx="6076949" cy="2011651"/>
          </a:xfrm>
        </p:spPr>
        <p:txBody>
          <a:bodyPr/>
          <a:lstStyle/>
          <a:p>
            <a:r>
              <a:rPr lang="en-US" dirty="0"/>
              <a:t>SPRINT</a:t>
            </a:r>
            <a:br>
              <a:rPr lang="en-US" dirty="0"/>
            </a:br>
            <a:r>
              <a:rPr lang="en-US" dirty="0"/>
              <a:t>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564D4-07D1-184C-9CB5-5A2571819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SCRUM BOOTCAMP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6F140B-27A6-11F3-D97B-7884538D5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3063" y="2616200"/>
            <a:ext cx="200025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504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22A2378-62CA-BD1F-151F-D3FA1B4A9AB5}"/>
              </a:ext>
            </a:extLst>
          </p:cNvPr>
          <p:cNvSpPr/>
          <p:nvPr/>
        </p:nvSpPr>
        <p:spPr>
          <a:xfrm>
            <a:off x="925961" y="2016748"/>
            <a:ext cx="9618147" cy="4280357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67224F-36E1-F595-B720-54DC4C49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Scrum</a:t>
            </a:r>
            <a:br>
              <a:rPr lang="en-US" dirty="0"/>
            </a:br>
            <a:r>
              <a:rPr lang="en-US" dirty="0"/>
              <a:t>Framework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AD6FD-6EA4-9463-E4B2-E15E9DD4BE30}"/>
              </a:ext>
            </a:extLst>
          </p:cNvPr>
          <p:cNvGrpSpPr/>
          <p:nvPr/>
        </p:nvGrpSpPr>
        <p:grpSpPr>
          <a:xfrm>
            <a:off x="4731857" y="2720476"/>
            <a:ext cx="5161258" cy="2863826"/>
            <a:chOff x="9087736" y="3656360"/>
            <a:chExt cx="13656169" cy="7522847"/>
          </a:xfrm>
          <a:solidFill>
            <a:srgbClr val="C00000"/>
          </a:solidFill>
        </p:grpSpPr>
        <p:sp>
          <p:nvSpPr>
            <p:cNvPr id="8" name="Curved Left Arrow 47">
              <a:extLst>
                <a:ext uri="{FF2B5EF4-FFF2-40B4-BE49-F238E27FC236}">
                  <a16:creationId xmlns:a16="http://schemas.microsoft.com/office/drawing/2014/main" id="{D4F5B955-A780-DE5B-E5B3-ABDDD1200FC8}"/>
                </a:ext>
              </a:extLst>
            </p:cNvPr>
            <p:cNvSpPr/>
            <p:nvPr/>
          </p:nvSpPr>
          <p:spPr>
            <a:xfrm rot="10800000">
              <a:off x="11243733" y="4420583"/>
              <a:ext cx="3556000" cy="5994399"/>
            </a:xfrm>
            <a:prstGeom prst="curvedLeftArrow">
              <a:avLst>
                <a:gd name="adj1" fmla="val 14355"/>
                <a:gd name="adj2" fmla="val 26960"/>
                <a:gd name="adj3" fmla="val 25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U-Turn Arrow 48">
              <a:extLst>
                <a:ext uri="{FF2B5EF4-FFF2-40B4-BE49-F238E27FC236}">
                  <a16:creationId xmlns:a16="http://schemas.microsoft.com/office/drawing/2014/main" id="{346E78AD-6830-ACA6-ACD2-CD8C6C2A9CF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154397" y="589699"/>
              <a:ext cx="7522847" cy="13656169"/>
            </a:xfrm>
            <a:prstGeom prst="uturnArrow">
              <a:avLst>
                <a:gd name="adj1" fmla="val 10777"/>
                <a:gd name="adj2" fmla="val 15481"/>
                <a:gd name="adj3" fmla="val 25000"/>
                <a:gd name="adj4" fmla="val 43750"/>
                <a:gd name="adj5" fmla="val 100000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  <p:sp>
        <p:nvSpPr>
          <p:cNvPr id="10" name="Arc 9">
            <a:extLst>
              <a:ext uri="{FF2B5EF4-FFF2-40B4-BE49-F238E27FC236}">
                <a16:creationId xmlns:a16="http://schemas.microsoft.com/office/drawing/2014/main" id="{148766FE-20CC-04A6-6CAA-97D76D55475C}"/>
              </a:ext>
            </a:extLst>
          </p:cNvPr>
          <p:cNvSpPr/>
          <p:nvPr/>
        </p:nvSpPr>
        <p:spPr>
          <a:xfrm rot="10800000" flipH="1">
            <a:off x="2552920" y="5211600"/>
            <a:ext cx="3864617" cy="918882"/>
          </a:xfrm>
          <a:prstGeom prst="arc">
            <a:avLst>
              <a:gd name="adj1" fmla="val 11348818"/>
              <a:gd name="adj2" fmla="val 0"/>
            </a:avLst>
          </a:prstGeom>
          <a:ln w="825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010F7A-A1EA-9BCA-6FBC-2A8C77D34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53" y="4629995"/>
            <a:ext cx="1044292" cy="1044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05B32C-73A2-C61A-BAF5-5D94ED382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57" y="2345723"/>
            <a:ext cx="1044292" cy="1044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729925-B9C6-09E4-8CAE-57CFA3E5C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29" y="2296768"/>
            <a:ext cx="1113911" cy="1113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98AEA8-CD37-079B-A572-A53598118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21" y="3535550"/>
            <a:ext cx="1044292" cy="1044292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86A2187-8D17-E61A-FD7E-DCF9819A9A45}"/>
              </a:ext>
            </a:extLst>
          </p:cNvPr>
          <p:cNvGrpSpPr/>
          <p:nvPr/>
        </p:nvGrpSpPr>
        <p:grpSpPr>
          <a:xfrm>
            <a:off x="6433908" y="3436851"/>
            <a:ext cx="2059416" cy="1095300"/>
            <a:chOff x="13674014" y="5538172"/>
            <a:chExt cx="5409782" cy="287719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15D77C-70F0-D4C0-CF42-7DBD1E940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4014" y="6481680"/>
              <a:ext cx="1280164" cy="12801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184FCE-087C-2A0C-49C9-48627E61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4380" y="5538172"/>
              <a:ext cx="1280160" cy="128016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21049A-FD20-AEA7-2C0A-0B99BC6E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3636" y="5538172"/>
              <a:ext cx="1280160" cy="12801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7276D4-00E0-F4D4-5849-DF59E75A5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3636" y="7135202"/>
              <a:ext cx="1280160" cy="12801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5B9D63-8A2E-49B6-FC84-59ABF908D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4380" y="7135202"/>
              <a:ext cx="1280160" cy="12801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56D9CF8-4400-724C-E371-CF1B5F152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9008" y="6469860"/>
              <a:ext cx="1280160" cy="128016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54C6FED-3F08-128E-09BB-B5A626FA8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49891" y="3506961"/>
            <a:ext cx="1044292" cy="10442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B2F6C2-585D-0FA2-8161-743D51D6C110}"/>
              </a:ext>
            </a:extLst>
          </p:cNvPr>
          <p:cNvGrpSpPr/>
          <p:nvPr/>
        </p:nvGrpSpPr>
        <p:grpSpPr>
          <a:xfrm>
            <a:off x="7462483" y="4432027"/>
            <a:ext cx="745615" cy="1064424"/>
            <a:chOff x="16375928" y="8152350"/>
            <a:chExt cx="1958620" cy="279608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366253-BE54-DB15-91A0-B1B903E28690}"/>
                </a:ext>
              </a:extLst>
            </p:cNvPr>
            <p:cNvSpPr/>
            <p:nvPr/>
          </p:nvSpPr>
          <p:spPr>
            <a:xfrm>
              <a:off x="16375928" y="9456622"/>
              <a:ext cx="1958620" cy="14918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8FF0FDE-8CD0-170A-3F33-B49D58C7A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0542" y="9508746"/>
              <a:ext cx="1369392" cy="13693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0425A4B-5F22-3418-3D2B-1E0FCC1C7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3828" y="8152350"/>
              <a:ext cx="1705228" cy="170864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93C65D-5B0A-BAD6-63BB-3FF2860A8A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20" y="2139296"/>
            <a:ext cx="646169" cy="6474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EDA07A3-1A6A-D260-2726-C757D53F8938}"/>
              </a:ext>
            </a:extLst>
          </p:cNvPr>
          <p:cNvGrpSpPr/>
          <p:nvPr/>
        </p:nvGrpSpPr>
        <p:grpSpPr>
          <a:xfrm>
            <a:off x="1580310" y="4982354"/>
            <a:ext cx="1398017" cy="1192202"/>
            <a:chOff x="1580310" y="4982354"/>
            <a:chExt cx="1398017" cy="11922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4E8486-8F2A-131B-0786-AA7D1F34D002}"/>
                </a:ext>
              </a:extLst>
            </p:cNvPr>
            <p:cNvGrpSpPr/>
            <p:nvPr/>
          </p:nvGrpSpPr>
          <p:grpSpPr>
            <a:xfrm>
              <a:off x="1580310" y="4982354"/>
              <a:ext cx="642487" cy="487336"/>
              <a:chOff x="20604052" y="9937330"/>
              <a:chExt cx="1687717" cy="128016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56020C9-5B23-59C3-892D-F99E24FDE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04052" y="9937330"/>
                <a:ext cx="1280160" cy="128016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580BA1A-C724-FFAE-53CB-3A93E6D39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695007" y="10420356"/>
                <a:ext cx="596762" cy="516600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88D8B48-56DF-637E-6EB3-82247363C94C}"/>
                </a:ext>
              </a:extLst>
            </p:cNvPr>
            <p:cNvGrpSpPr/>
            <p:nvPr/>
          </p:nvGrpSpPr>
          <p:grpSpPr>
            <a:xfrm>
              <a:off x="2063865" y="5612315"/>
              <a:ext cx="914462" cy="562241"/>
              <a:chOff x="16182854" y="11821016"/>
              <a:chExt cx="2402156" cy="1476924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3031D28-2681-3F80-1A4A-DF66F52FBBDE}"/>
                  </a:ext>
                </a:extLst>
              </p:cNvPr>
              <p:cNvSpPr/>
              <p:nvPr/>
            </p:nvSpPr>
            <p:spPr>
              <a:xfrm>
                <a:off x="16182854" y="11821016"/>
                <a:ext cx="2402156" cy="147692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83AB7D9-8DE6-A188-4F0B-43E44DDD2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2030" y="11935566"/>
                <a:ext cx="1251604" cy="1251604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6E47BC8-96AD-E3D1-5F35-4E90A8A40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79100" y="11880126"/>
                <a:ext cx="1307048" cy="1307044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D5FCF6-6FFD-5ADA-09BC-0A98E9775686}"/>
              </a:ext>
            </a:extLst>
          </p:cNvPr>
          <p:cNvGrpSpPr/>
          <p:nvPr/>
        </p:nvGrpSpPr>
        <p:grpSpPr>
          <a:xfrm>
            <a:off x="1397255" y="2913461"/>
            <a:ext cx="2071715" cy="1478937"/>
            <a:chOff x="1397255" y="2913461"/>
            <a:chExt cx="2071715" cy="14789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BEAABB-9D17-AB45-0839-26DB759E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643" y="3305554"/>
              <a:ext cx="795189" cy="79518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EB36E1D-5ADF-81C6-8EFD-AD1480B7D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1467" y="2994414"/>
              <a:ext cx="660248" cy="66024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E0AE81-383D-5724-0B5F-1561BA9A0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138" y="2913461"/>
              <a:ext cx="713832" cy="71383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15E60B2-A894-326A-AFEE-248DA1CC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255" y="3614940"/>
              <a:ext cx="401140" cy="40114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4833913-FEFD-831A-07AC-0CD2A3891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795" y="3990774"/>
              <a:ext cx="401624" cy="40162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545ACA8-44FE-D3C1-27E6-7107CCEBA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618" y="3358490"/>
              <a:ext cx="401624" cy="40162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B1A847B-8E55-75CA-3A87-92E72099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5400000">
              <a:off x="1845091" y="3709406"/>
              <a:ext cx="385265" cy="34914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AA3ED25-EE37-74E2-D61B-AB9FC0E66192}"/>
              </a:ext>
            </a:extLst>
          </p:cNvPr>
          <p:cNvGrpSpPr/>
          <p:nvPr/>
        </p:nvGrpSpPr>
        <p:grpSpPr>
          <a:xfrm>
            <a:off x="2727714" y="2614585"/>
            <a:ext cx="1985430" cy="2924888"/>
            <a:chOff x="2727714" y="2614585"/>
            <a:chExt cx="1985430" cy="2924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B641B20-8219-F47E-5DD0-B084775FAA16}"/>
                </a:ext>
              </a:extLst>
            </p:cNvPr>
            <p:cNvSpPr/>
            <p:nvPr/>
          </p:nvSpPr>
          <p:spPr>
            <a:xfrm>
              <a:off x="3449680" y="2614585"/>
              <a:ext cx="1263464" cy="2924888"/>
            </a:xfrm>
            <a:prstGeom prst="rect">
              <a:avLst/>
            </a:prstGeom>
            <a:noFill/>
            <a:ln w="3175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2A48D06-5E78-EA5B-2A33-047CBD875BDC}"/>
                </a:ext>
              </a:extLst>
            </p:cNvPr>
            <p:cNvGrpSpPr/>
            <p:nvPr/>
          </p:nvGrpSpPr>
          <p:grpSpPr>
            <a:xfrm>
              <a:off x="3542192" y="2705457"/>
              <a:ext cx="1113911" cy="2660944"/>
              <a:chOff x="3542192" y="2705457"/>
              <a:chExt cx="1113911" cy="26609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5AE6FD0-5EFD-A6D2-1C7B-EABC29C62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2192" y="3478242"/>
                <a:ext cx="1113911" cy="111391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F709A20-900F-6D28-51C9-FFFDB2079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1371" y="2705457"/>
                <a:ext cx="575554" cy="575554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85835FE-BD0B-6185-E118-EC662FC78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9083" y="4788560"/>
                <a:ext cx="577841" cy="57784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27E68EE-A728-35D0-BC83-B6B66326A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 rot="16200000">
                <a:off x="3996977" y="4644324"/>
                <a:ext cx="100532" cy="7915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5A7D594-96C9-5AAF-D9FF-00EBA7A02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 rot="16200000">
                <a:off x="4117901" y="4644324"/>
                <a:ext cx="100532" cy="7915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39182B8-37BE-76DE-3BF1-EAE974604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 rot="16200000">
                <a:off x="3996977" y="3371668"/>
                <a:ext cx="100532" cy="79158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D7E0028-1267-3E36-B147-B25140B00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 rot="16200000">
                <a:off x="4117901" y="3371668"/>
                <a:ext cx="100532" cy="79158"/>
              </a:xfrm>
              <a:prstGeom prst="rect">
                <a:avLst/>
              </a:prstGeom>
            </p:spPr>
          </p:pic>
        </p:grpSp>
        <p:sp>
          <p:nvSpPr>
            <p:cNvPr id="50" name="Bent Arrow 45">
              <a:extLst>
                <a:ext uri="{FF2B5EF4-FFF2-40B4-BE49-F238E27FC236}">
                  <a16:creationId xmlns:a16="http://schemas.microsoft.com/office/drawing/2014/main" id="{458083CD-D3E9-A89F-DBD4-D52026D89222}"/>
                </a:ext>
              </a:extLst>
            </p:cNvPr>
            <p:cNvSpPr/>
            <p:nvPr/>
          </p:nvSpPr>
          <p:spPr>
            <a:xfrm rot="10800000" flipH="1">
              <a:off x="2727714" y="4047072"/>
              <a:ext cx="696194" cy="1217492"/>
            </a:xfrm>
            <a:prstGeom prst="bentArrow">
              <a:avLst/>
            </a:prstGeom>
            <a:solidFill>
              <a:srgbClr val="CC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21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D7D9-B917-FAC7-0578-BB4BB80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Review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Fundamentals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A3F2D-D0C1-2F1B-C8F5-E515C3F5EFBD}"/>
              </a:ext>
            </a:extLst>
          </p:cNvPr>
          <p:cNvSpPr txBox="1"/>
          <p:nvPr/>
        </p:nvSpPr>
        <p:spPr>
          <a:xfrm>
            <a:off x="838200" y="2248585"/>
            <a:ext cx="287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Primary Goal: </a:t>
            </a:r>
            <a:br>
              <a:rPr lang="en-US" sz="1800" b="1" dirty="0"/>
            </a:br>
            <a:r>
              <a:rPr lang="en-US" dirty="0">
                <a:solidFill>
                  <a:schemeClr val="accent4"/>
                </a:solidFill>
              </a:rPr>
              <a:t>Feedback – Improve the Product!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7DE63-3D2A-D85A-C01E-FC022C2EE231}"/>
              </a:ext>
            </a:extLst>
          </p:cNvPr>
          <p:cNvSpPr txBox="1"/>
          <p:nvPr/>
        </p:nvSpPr>
        <p:spPr>
          <a:xfrm>
            <a:off x="4362450" y="2248585"/>
            <a:ext cx="287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Time Box: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1 hour or less per week of Sprint</a:t>
            </a:r>
            <a:endParaRPr lang="en-US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D685F-8C32-F38C-D560-05E1D637F8BB}"/>
              </a:ext>
            </a:extLst>
          </p:cNvPr>
          <p:cNvSpPr txBox="1"/>
          <p:nvPr/>
        </p:nvSpPr>
        <p:spPr>
          <a:xfrm>
            <a:off x="838200" y="3500392"/>
            <a:ext cx="28765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Who’s Involved: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Scrum Master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Product Owner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4"/>
                </a:solidFill>
              </a:rPr>
              <a:t>Developers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Stakeholders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53778-C6B2-C0A0-62F9-1449A3D6ED3D}"/>
              </a:ext>
            </a:extLst>
          </p:cNvPr>
          <p:cNvSpPr txBox="1"/>
          <p:nvPr/>
        </p:nvSpPr>
        <p:spPr>
          <a:xfrm>
            <a:off x="4362450" y="3500391"/>
            <a:ext cx="287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Who’s Owns It: </a:t>
            </a:r>
            <a:br>
              <a:rPr lang="en-US" sz="1800" b="1" dirty="0"/>
            </a:br>
            <a:r>
              <a:rPr lang="en-US" sz="1800" dirty="0">
                <a:solidFill>
                  <a:schemeClr val="accent4"/>
                </a:solidFill>
              </a:rPr>
              <a:t>Product Owner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07E2F-F81A-252F-707B-FDBF523DAB69}"/>
              </a:ext>
            </a:extLst>
          </p:cNvPr>
          <p:cNvSpPr txBox="1"/>
          <p:nvPr/>
        </p:nvSpPr>
        <p:spPr>
          <a:xfrm>
            <a:off x="838200" y="5029200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Notes: </a:t>
            </a:r>
            <a:br>
              <a:rPr lang="en-US" sz="1800" b="1" dirty="0"/>
            </a:br>
            <a:r>
              <a:rPr lang="en-US" dirty="0">
                <a:solidFill>
                  <a:schemeClr val="accent4"/>
                </a:solidFill>
              </a:rPr>
              <a:t>In this event, the team will </a:t>
            </a:r>
            <a:r>
              <a:rPr lang="en-US" b="1" dirty="0">
                <a:solidFill>
                  <a:schemeClr val="accent4"/>
                </a:solidFill>
              </a:rPr>
              <a:t>demonstrate their product increment</a:t>
            </a:r>
            <a:r>
              <a:rPr lang="en-US" dirty="0">
                <a:solidFill>
                  <a:schemeClr val="accent4"/>
                </a:solidFill>
              </a:rPr>
              <a:t> and </a:t>
            </a:r>
            <a:r>
              <a:rPr lang="en-US" b="1" dirty="0">
                <a:solidFill>
                  <a:schemeClr val="accent4"/>
                </a:solidFill>
              </a:rPr>
              <a:t>solicit feedback </a:t>
            </a:r>
            <a:r>
              <a:rPr lang="en-US" dirty="0">
                <a:solidFill>
                  <a:schemeClr val="accent4"/>
                </a:solidFill>
              </a:rPr>
              <a:t>from key stakeholders. The </a:t>
            </a:r>
            <a:r>
              <a:rPr lang="en-US" b="1" dirty="0">
                <a:solidFill>
                  <a:schemeClr val="accent4"/>
                </a:solidFill>
              </a:rPr>
              <a:t>PO </a:t>
            </a:r>
            <a:r>
              <a:rPr lang="en-US" dirty="0">
                <a:solidFill>
                  <a:schemeClr val="accent4"/>
                </a:solidFill>
              </a:rPr>
              <a:t>facilitates this event.</a:t>
            </a:r>
            <a:endParaRPr lang="en-US" sz="1800" dirty="0"/>
          </a:p>
        </p:txBody>
      </p:sp>
      <p:pic>
        <p:nvPicPr>
          <p:cNvPr id="12" name="Content Placeholder 6" descr="Businesswoman at whiteboard leading meeting in conference room">
            <a:extLst>
              <a:ext uri="{FF2B5EF4-FFF2-40B4-BE49-F238E27FC236}">
                <a16:creationId xmlns:a16="http://schemas.microsoft.com/office/drawing/2014/main" id="{CECD6546-89C1-97B8-0776-777CA6DDA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r="15994"/>
          <a:stretch/>
        </p:blipFill>
        <p:spPr>
          <a:xfrm>
            <a:off x="7734301" y="2399885"/>
            <a:ext cx="3419348" cy="3350890"/>
          </a:xfrm>
          <a:prstGeom prst="rect">
            <a:avLst/>
          </a:prstGeom>
          <a:ln w="57150">
            <a:solidFill>
              <a:schemeClr val="tx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478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D7D9-B917-FAC7-0578-BB4BB802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Sprint Review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An Agenda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3967C2-502A-6141-2D22-A688546ABEC5}"/>
              </a:ext>
            </a:extLst>
          </p:cNvPr>
          <p:cNvGrpSpPr/>
          <p:nvPr/>
        </p:nvGrpSpPr>
        <p:grpSpPr>
          <a:xfrm>
            <a:off x="838200" y="2145107"/>
            <a:ext cx="3370503" cy="3522163"/>
            <a:chOff x="240205" y="2175252"/>
            <a:chExt cx="3370503" cy="35221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E778125-670D-03A9-7B3A-B8AD0D449A1B}"/>
                </a:ext>
              </a:extLst>
            </p:cNvPr>
            <p:cNvSpPr/>
            <p:nvPr/>
          </p:nvSpPr>
          <p:spPr>
            <a:xfrm>
              <a:off x="240205" y="2175252"/>
              <a:ext cx="3370503" cy="76279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30" dirty="0">
                  <a:solidFill>
                    <a:schemeClr val="tx1"/>
                  </a:solidFill>
                  <a:latin typeface="Poppins Bold" panose="00000800000000000000" pitchFamily="2" charset="0"/>
                  <a:cs typeface="Poppins Bold" panose="00000800000000000000" pitchFamily="2" charset="0"/>
                </a:rPr>
                <a:t>SET THE STAGE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D87401-4EA1-8C99-E405-829BEAC439CB}"/>
                </a:ext>
              </a:extLst>
            </p:cNvPr>
            <p:cNvSpPr/>
            <p:nvPr/>
          </p:nvSpPr>
          <p:spPr>
            <a:xfrm>
              <a:off x="240205" y="3041213"/>
              <a:ext cx="3370503" cy="265620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182880" bIns="182880" rtlCol="0" anchor="t"/>
            <a:lstStyle/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was our Sprint commitment?</a:t>
              </a:r>
            </a:p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did we complete?</a:t>
              </a:r>
            </a:p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affected our Sprint?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CD5A41-09A4-A6C0-BEAB-B00A756836E1}"/>
              </a:ext>
            </a:extLst>
          </p:cNvPr>
          <p:cNvGrpSpPr/>
          <p:nvPr/>
        </p:nvGrpSpPr>
        <p:grpSpPr>
          <a:xfrm>
            <a:off x="8149214" y="2145107"/>
            <a:ext cx="3370503" cy="3522163"/>
            <a:chOff x="8053871" y="2175252"/>
            <a:chExt cx="3370503" cy="35221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94B60A-4A72-61B1-5253-62AD99BCD07A}"/>
                </a:ext>
              </a:extLst>
            </p:cNvPr>
            <p:cNvSpPr/>
            <p:nvPr/>
          </p:nvSpPr>
          <p:spPr>
            <a:xfrm>
              <a:off x="8053871" y="2175252"/>
              <a:ext cx="3370503" cy="762794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30" dirty="0">
                  <a:solidFill>
                    <a:schemeClr val="tx1"/>
                  </a:solidFill>
                  <a:latin typeface="Poppins Bold" panose="00000800000000000000" pitchFamily="2" charset="0"/>
                  <a:cs typeface="Poppins Bold" panose="00000800000000000000" pitchFamily="2" charset="0"/>
                </a:rPr>
                <a:t>HOW DO WE RESPOND?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DB65E1-1BE8-1530-8DB4-734ECEF4C268}"/>
                </a:ext>
              </a:extLst>
            </p:cNvPr>
            <p:cNvSpPr/>
            <p:nvPr/>
          </p:nvSpPr>
          <p:spPr>
            <a:xfrm>
              <a:off x="8053871" y="3041213"/>
              <a:ext cx="3370503" cy="26562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182880" bIns="182880" rtlCol="0" anchor="t"/>
            <a:lstStyle/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changes need to be made to the backlog?</a:t>
              </a:r>
            </a:p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issues or concerns need to be addressed?</a:t>
              </a:r>
            </a:p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is our action plan?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6448A0-569C-52B7-662D-75F878198302}"/>
              </a:ext>
            </a:extLst>
          </p:cNvPr>
          <p:cNvGrpSpPr/>
          <p:nvPr/>
        </p:nvGrpSpPr>
        <p:grpSpPr>
          <a:xfrm>
            <a:off x="4374618" y="2145107"/>
            <a:ext cx="3608681" cy="3522163"/>
            <a:chOff x="3776623" y="2175252"/>
            <a:chExt cx="4111333" cy="35221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21712E-0285-0F1C-B20C-C7F47F006B08}"/>
                </a:ext>
              </a:extLst>
            </p:cNvPr>
            <p:cNvSpPr/>
            <p:nvPr/>
          </p:nvSpPr>
          <p:spPr>
            <a:xfrm>
              <a:off x="3776623" y="2175252"/>
              <a:ext cx="4111333" cy="76279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pc="30" dirty="0">
                  <a:solidFill>
                    <a:schemeClr val="tx1"/>
                  </a:solidFill>
                  <a:latin typeface="Poppins Bold" panose="00000800000000000000" pitchFamily="2" charset="0"/>
                  <a:cs typeface="Poppins Bold" panose="00000800000000000000" pitchFamily="2" charset="0"/>
                </a:rPr>
                <a:t>WHAT DID WE DO?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F36D83-D8B6-CDE7-10FF-E90470C132A3}"/>
                </a:ext>
              </a:extLst>
            </p:cNvPr>
            <p:cNvSpPr/>
            <p:nvPr/>
          </p:nvSpPr>
          <p:spPr>
            <a:xfrm>
              <a:off x="3776623" y="3041213"/>
              <a:ext cx="4111333" cy="26562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182880" bIns="182880" rtlCol="0" anchor="t"/>
            <a:lstStyle/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are we demonstrating?</a:t>
              </a:r>
            </a:p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is our release burndown?</a:t>
              </a:r>
            </a:p>
            <a:p>
              <a:pPr>
                <a:spcAft>
                  <a:spcPts val="1800"/>
                </a:spcAft>
              </a:pPr>
              <a:r>
                <a:rPr lang="en-US" spc="30" dirty="0">
                  <a:solidFill>
                    <a:schemeClr val="tx1"/>
                  </a:solidFill>
                  <a:cs typeface="Poppins Bold" panose="00000800000000000000" pitchFamily="2" charset="0"/>
                </a:rPr>
                <a:t>What undone work remains?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456BB8D-1655-18D6-DBDD-3554525DF107}"/>
              </a:ext>
            </a:extLst>
          </p:cNvPr>
          <p:cNvSpPr txBox="1"/>
          <p:nvPr/>
        </p:nvSpPr>
        <p:spPr>
          <a:xfrm>
            <a:off x="838200" y="5770437"/>
            <a:ext cx="3019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Adapted from Jean </a:t>
            </a:r>
            <a:r>
              <a:rPr lang="en-US" sz="1100" dirty="0" err="1">
                <a:solidFill>
                  <a:schemeClr val="bg1"/>
                </a:solidFill>
              </a:rPr>
              <a:t>Tabaka</a:t>
            </a:r>
            <a:r>
              <a:rPr lang="en-US" sz="1100" dirty="0">
                <a:solidFill>
                  <a:schemeClr val="bg1"/>
                </a:solidFill>
              </a:rPr>
              <a:t> “Collaboration Explained”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08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E389C-D99A-8D3C-C116-870015F6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Agility Scale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Sprint Review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2F70EF-0C94-E691-0FCD-DF45F5C3C2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effectLst/>
              </a:rPr>
              <a:t>Unsatisfactory use of technology</a:t>
            </a:r>
          </a:p>
          <a:p>
            <a:r>
              <a:rPr lang="en-US" sz="1400" dirty="0">
                <a:effectLst/>
              </a:rPr>
              <a:t>No direct customer feedback is obtained</a:t>
            </a:r>
          </a:p>
          <a:p>
            <a:r>
              <a:rPr lang="en-US" sz="1400" dirty="0">
                <a:effectLst/>
              </a:rPr>
              <a:t>Cannot demonstrate working product at end of Sprint</a:t>
            </a:r>
            <a:endParaRPr lang="en-US" sz="1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839C7-949D-1877-B5B6-21BFB68E8D2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effectLst/>
              </a:rPr>
              <a:t>Involves direct feedback from customers/stakeholders</a:t>
            </a:r>
          </a:p>
          <a:p>
            <a:r>
              <a:rPr lang="en-US" sz="1400" dirty="0">
                <a:effectLst/>
              </a:rPr>
              <a:t>Customers/stakeholders aware of intended and actual sprint outcomes</a:t>
            </a:r>
          </a:p>
          <a:p>
            <a:r>
              <a:rPr lang="en-US" sz="1400" dirty="0">
                <a:effectLst/>
              </a:rPr>
              <a:t>Working product demoed at each review</a:t>
            </a:r>
          </a:p>
          <a:p>
            <a:r>
              <a:rPr lang="en-US" sz="1400" dirty="0">
                <a:effectLst/>
              </a:rPr>
              <a:t>Completed PBIs are inspected within the context of the product as a whole.</a:t>
            </a:r>
          </a:p>
          <a:p>
            <a:r>
              <a:rPr lang="en-US" sz="1400" dirty="0">
                <a:effectLst/>
              </a:rPr>
              <a:t>Team/customers/stakeholders discuss how to optimize product value </a:t>
            </a:r>
            <a:endParaRPr lang="en-US" sz="1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AA173-D7BB-8F05-E12C-A1E97AF07982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effectLst/>
              </a:rPr>
              <a:t>Team members actively listen to and absorb customer feedback</a:t>
            </a:r>
          </a:p>
          <a:p>
            <a:r>
              <a:rPr lang="en-US" sz="1400" dirty="0">
                <a:effectLst/>
              </a:rPr>
              <a:t>Customers are viewed as part of the team</a:t>
            </a:r>
          </a:p>
          <a:p>
            <a:r>
              <a:rPr lang="en-US" sz="1400" dirty="0">
                <a:effectLst/>
              </a:rPr>
              <a:t>Employs mitigation strategies to overcome cognitive biases</a:t>
            </a:r>
          </a:p>
          <a:p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47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AVU">
      <a:dk1>
        <a:srgbClr val="2A2F3D"/>
      </a:dk1>
      <a:lt1>
        <a:srgbClr val="FAFBFD"/>
      </a:lt1>
      <a:dk2>
        <a:srgbClr val="44546A"/>
      </a:dk2>
      <a:lt2>
        <a:srgbClr val="FFFFFF"/>
      </a:lt2>
      <a:accent1>
        <a:srgbClr val="4BC9D3"/>
      </a:accent1>
      <a:accent2>
        <a:srgbClr val="5EBF86"/>
      </a:accent2>
      <a:accent3>
        <a:srgbClr val="33606B"/>
      </a:accent3>
      <a:accent4>
        <a:srgbClr val="FFC80A"/>
      </a:accent4>
      <a:accent5>
        <a:srgbClr val="89D56E"/>
      </a:accent5>
      <a:accent6>
        <a:srgbClr val="E86104"/>
      </a:accent6>
      <a:hlink>
        <a:srgbClr val="0563C1"/>
      </a:hlink>
      <a:folHlink>
        <a:srgbClr val="954F72"/>
      </a:folHlink>
    </a:clrScheme>
    <a:fontScheme name="CAVU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VU Deck Template" id="{64D74D3E-F3B4-43AF-8F79-D7A77A2E0C97}" vid="{61FAF9E9-DE35-4013-986F-BC836A1830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7AE9892E8ED24EAD1952D4FECE8326" ma:contentTypeVersion="16" ma:contentTypeDescription="Create a new document." ma:contentTypeScope="" ma:versionID="2fe611089410979a4543b6126ce10930">
  <xsd:schema xmlns:xsd="http://www.w3.org/2001/XMLSchema" xmlns:xs="http://www.w3.org/2001/XMLSchema" xmlns:p="http://schemas.microsoft.com/office/2006/metadata/properties" xmlns:ns2="672e430b-e0fb-494c-829d-f7f7674e8538" xmlns:ns3="fe7776af-2269-4010-81dd-056d96019644" targetNamespace="http://schemas.microsoft.com/office/2006/metadata/properties" ma:root="true" ma:fieldsID="588c38c7f27142fb99f3c86b520030ca" ns2:_="" ns3:_="">
    <xsd:import namespace="672e430b-e0fb-494c-829d-f7f7674e8538"/>
    <xsd:import namespace="fe7776af-2269-4010-81dd-056d96019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2e430b-e0fb-494c-829d-f7f7674e85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d94f1-ab08-4cfd-b073-a99597e64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776af-2269-4010-81dd-056d96019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8849b1-10f8-42d1-9ebd-5d81f91c97d7}" ma:internalName="TaxCatchAll" ma:showField="CatchAllData" ma:web="fe7776af-2269-4010-81dd-056d96019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2e430b-e0fb-494c-829d-f7f7674e8538">
      <Terms xmlns="http://schemas.microsoft.com/office/infopath/2007/PartnerControls"/>
    </lcf76f155ced4ddcb4097134ff3c332f>
    <TaxCatchAll xmlns="fe7776af-2269-4010-81dd-056d96019644" xsi:nil="true"/>
  </documentManagement>
</p:properties>
</file>

<file path=customXml/itemProps1.xml><?xml version="1.0" encoding="utf-8"?>
<ds:datastoreItem xmlns:ds="http://schemas.openxmlformats.org/officeDocument/2006/customXml" ds:itemID="{F475859D-DB9B-45F9-9351-985B1CE3E7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319D52-F64A-4A10-8DA8-ED4762DDE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2e430b-e0fb-494c-829d-f7f7674e8538"/>
    <ds:schemaRef ds:uri="fe7776af-2269-4010-81dd-056d96019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9CEAE3-5F10-486F-844D-1384AD4C2881}">
  <ds:schemaRefs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fe7776af-2269-4010-81dd-056d96019644"/>
    <ds:schemaRef ds:uri="http://schemas.microsoft.com/office/infopath/2007/PartnerControls"/>
    <ds:schemaRef ds:uri="672e430b-e0fb-494c-829d-f7f7674e853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CAVU Deck Template</Template>
  <TotalTime>2578</TotalTime>
  <Words>992</Words>
  <Application>Microsoft Office PowerPoint</Application>
  <PresentationFormat>Widescreen</PresentationFormat>
  <Paragraphs>156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Consolas</vt:lpstr>
      <vt:lpstr>Helvetica</vt:lpstr>
      <vt:lpstr>Poppins</vt:lpstr>
      <vt:lpstr>Poppins Black</vt:lpstr>
      <vt:lpstr>Poppins Bold</vt:lpstr>
      <vt:lpstr>Poppins ExtraBold</vt:lpstr>
      <vt:lpstr>Poppins Light</vt:lpstr>
      <vt:lpstr>Tahoma</vt:lpstr>
      <vt:lpstr>Verdana</vt:lpstr>
      <vt:lpstr>Office Theme</vt:lpstr>
      <vt:lpstr>SCRUM MASTER AND  PRODUCT OWNER BOOTCAMP</vt:lpstr>
      <vt:lpstr>PRODUCT INCREMENT</vt:lpstr>
      <vt:lpstr>Product Increment</vt:lpstr>
      <vt:lpstr>Acceptance Criteria and Definition of Done</vt:lpstr>
      <vt:lpstr>SPRINT REVIEW</vt:lpstr>
      <vt:lpstr>The Scrum Framework</vt:lpstr>
      <vt:lpstr>Sprint Review The Fundamentals</vt:lpstr>
      <vt:lpstr>Sprint Review An Agenda</vt:lpstr>
      <vt:lpstr>Team Agility Scale Sprint Review</vt:lpstr>
      <vt:lpstr>SPRINT RETROSPECTIVE</vt:lpstr>
      <vt:lpstr>The Scrum Framework</vt:lpstr>
      <vt:lpstr>Sprint Retrospective The Fundamentals</vt:lpstr>
      <vt:lpstr>Sprint Retrospective The Kaizen</vt:lpstr>
      <vt:lpstr>Sprint Retrospective The Long Term Effect</vt:lpstr>
      <vt:lpstr>Sprint Retrospective An Agenda</vt:lpstr>
      <vt:lpstr>Team Agility Scale Retrospective</vt:lpstr>
      <vt:lpstr>Sample Sprint Schedule</vt:lpstr>
      <vt:lpstr>Sample Sprint 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SCRUM MASTER AND PRODUCT OWNER BOOTCAMP</dc:title>
  <dc:creator>Christopher Sims</dc:creator>
  <cp:lastModifiedBy>Christopher Sims</cp:lastModifiedBy>
  <cp:revision>3</cp:revision>
  <dcterms:created xsi:type="dcterms:W3CDTF">2022-09-03T03:25:52Z</dcterms:created>
  <dcterms:modified xsi:type="dcterms:W3CDTF">2022-09-07T15:51:40Z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4CED48A1-3ABD-41E3-99E3-66664DFC862E</vt:lpwstr>
  </property>
  <property fmtid="{D5CDD505-2E9C-101B-9397-08002B2CF9AE}" pid="3" name="ArticulatePath">
    <vt:lpwstr>https://sigaostudios-my.sharepoint.com/personal/chris_sigao_io/Documents/CAVU Deck Template</vt:lpwstr>
  </property>
  <property fmtid="{D5CDD505-2E9C-101B-9397-08002B2CF9AE}" pid="4" name="ContentTypeId">
    <vt:lpwstr>0x010100917AE9892E8ED24EAD1952D4FECE8326</vt:lpwstr>
  </property>
  <property fmtid="{D5CDD505-2E9C-101B-9397-08002B2CF9AE}" pid="5" name="MediaServiceImageTags">
    <vt:lpwstr/>
  </property>
</Properties>
</file>