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65" r:id="rId6"/>
    <p:sldId id="266" r:id="rId7"/>
    <p:sldId id="267" r:id="rId8"/>
    <p:sldId id="268" r:id="rId9"/>
    <p:sldId id="269" r:id="rId10"/>
    <p:sldId id="277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290" r:id="rId19"/>
    <p:sldId id="291" r:id="rId20"/>
    <p:sldId id="292" r:id="rId21"/>
    <p:sldId id="293" r:id="rId22"/>
    <p:sldId id="294" r:id="rId23"/>
    <p:sldId id="28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6E7AF0F3-119E-470C-9754-F4EA89D1237B}">
          <p14:sldIdLst>
            <p14:sldId id="256"/>
          </p14:sldIdLst>
        </p14:section>
        <p14:section name="Scrum Roles" id="{1026C264-5076-4345-BC29-9CAD62393ED9}">
          <p14:sldIdLst>
            <p14:sldId id="265"/>
            <p14:sldId id="266"/>
            <p14:sldId id="267"/>
            <p14:sldId id="268"/>
            <p14:sldId id="269"/>
          </p14:sldIdLst>
        </p14:section>
        <p14:section name="Refinement" id="{3C9E8E55-AF63-4B8E-81DA-BC51D2D9120D}">
          <p14:sldIdLst>
            <p14:sldId id="277"/>
            <p14:sldId id="295"/>
            <p14:sldId id="296"/>
            <p14:sldId id="297"/>
            <p14:sldId id="298"/>
            <p14:sldId id="299"/>
            <p14:sldId id="300"/>
            <p14:sldId id="301"/>
            <p14:sldId id="290"/>
            <p14:sldId id="291"/>
            <p14:sldId id="292"/>
            <p14:sldId id="293"/>
            <p14:sldId id="294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6A5"/>
    <a:srgbClr val="FFC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E453BC-25C9-47E1-893E-455205E461A1}" v="169" dt="2022-09-06T18:52:40.929"/>
    <p1510:client id="{91819252-B079-B172-22FA-498371EEB9DE}" v="91" dt="2022-09-06T20:48:41.693"/>
    <p1510:client id="{ABB6A9EC-9343-4413-90A8-76311A8D1C79}" v="214" dt="2022-09-06T21:26:28.638"/>
    <p1510:client id="{B082E8A6-4D73-4BC3-9AB1-CD5A71ED86D4}" v="3" dt="2022-09-07T13:48:32.489"/>
    <p1510:client id="{C54476B4-2461-683E-46B7-8D33A6EF074B}" v="25" dt="2022-09-06T19:08:48.345"/>
    <p1510:client id="{C6A4BB73-E949-95E0-AC48-85938F2AC0AB}" v="398" dt="2022-09-06T18:45:49.476"/>
    <p1510:client id="{F2EE61AB-7473-B2FF-5311-83CA4B516B97}" v="12" dt="2022-09-06T18:10:53.446"/>
    <p1510:client id="{F9C763CD-8CF7-4DD6-B96B-C0EB37A92646}" v="2" dt="2022-09-07T01:14:06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Sims" userId="a0a2532d-cd8c-4b0e-b5d7-12b3de3de02f" providerId="ADAL" clId="{47E453BC-25C9-47E1-893E-455205E461A1}"/>
    <pc:docChg chg="custSel addSld modSld modSection replTag delTag">
      <pc:chgData name="Christopher Sims" userId="a0a2532d-cd8c-4b0e-b5d7-12b3de3de02f" providerId="ADAL" clId="{47E453BC-25C9-47E1-893E-455205E461A1}" dt="2022-09-06T18:52:40.929" v="166" actId="207"/>
      <pc:docMkLst>
        <pc:docMk/>
      </pc:docMkLst>
      <pc:sldChg chg="replTag delTag">
        <pc:chgData name="Christopher Sims" userId="a0a2532d-cd8c-4b0e-b5d7-12b3de3de02f" providerId="ADAL" clId="{47E453BC-25C9-47E1-893E-455205E461A1}" dt="2022-09-06T18:47:09.532" v="60"/>
        <pc:sldMkLst>
          <pc:docMk/>
          <pc:sldMk cId="2017376497" sldId="256"/>
        </pc:sldMkLst>
      </pc:sldChg>
      <pc:sldChg chg="replTag delTag">
        <pc:chgData name="Christopher Sims" userId="a0a2532d-cd8c-4b0e-b5d7-12b3de3de02f" providerId="ADAL" clId="{47E453BC-25C9-47E1-893E-455205E461A1}" dt="2022-09-06T18:48:17.504" v="120"/>
        <pc:sldMkLst>
          <pc:docMk/>
          <pc:sldMk cId="1886861469" sldId="265"/>
        </pc:sldMkLst>
      </pc:sldChg>
      <pc:sldChg chg="replTag delTag">
        <pc:chgData name="Christopher Sims" userId="a0a2532d-cd8c-4b0e-b5d7-12b3de3de02f" providerId="ADAL" clId="{47E453BC-25C9-47E1-893E-455205E461A1}" dt="2022-09-06T18:48:17.506" v="122"/>
        <pc:sldMkLst>
          <pc:docMk/>
          <pc:sldMk cId="817342756" sldId="266"/>
        </pc:sldMkLst>
      </pc:sldChg>
      <pc:sldChg chg="replTag delTag">
        <pc:chgData name="Christopher Sims" userId="a0a2532d-cd8c-4b0e-b5d7-12b3de3de02f" providerId="ADAL" clId="{47E453BC-25C9-47E1-893E-455205E461A1}" dt="2022-09-06T18:48:17.508" v="124"/>
        <pc:sldMkLst>
          <pc:docMk/>
          <pc:sldMk cId="1607670161" sldId="267"/>
        </pc:sldMkLst>
      </pc:sldChg>
      <pc:sldChg chg="replTag delTag">
        <pc:chgData name="Christopher Sims" userId="a0a2532d-cd8c-4b0e-b5d7-12b3de3de02f" providerId="ADAL" clId="{47E453BC-25C9-47E1-893E-455205E461A1}" dt="2022-09-06T18:48:17.509" v="126"/>
        <pc:sldMkLst>
          <pc:docMk/>
          <pc:sldMk cId="1722031182" sldId="268"/>
        </pc:sldMkLst>
      </pc:sldChg>
      <pc:sldChg chg="replTag delTag">
        <pc:chgData name="Christopher Sims" userId="a0a2532d-cd8c-4b0e-b5d7-12b3de3de02f" providerId="ADAL" clId="{47E453BC-25C9-47E1-893E-455205E461A1}" dt="2022-09-06T18:48:17.510" v="128"/>
        <pc:sldMkLst>
          <pc:docMk/>
          <pc:sldMk cId="1035278429" sldId="269"/>
        </pc:sldMkLst>
      </pc:sldChg>
      <pc:sldChg chg="replTag delTag">
        <pc:chgData name="Christopher Sims" userId="a0a2532d-cd8c-4b0e-b5d7-12b3de3de02f" providerId="ADAL" clId="{47E453BC-25C9-47E1-893E-455205E461A1}" dt="2022-09-06T18:47:12.788" v="69"/>
        <pc:sldMkLst>
          <pc:docMk/>
          <pc:sldMk cId="2669751535" sldId="277"/>
        </pc:sldMkLst>
      </pc:sldChg>
      <pc:sldChg chg="replTag delTag">
        <pc:chgData name="Christopher Sims" userId="a0a2532d-cd8c-4b0e-b5d7-12b3de3de02f" providerId="ADAL" clId="{47E453BC-25C9-47E1-893E-455205E461A1}" dt="2022-09-06T18:47:12.795" v="78"/>
        <pc:sldMkLst>
          <pc:docMk/>
          <pc:sldMk cId="3047158473" sldId="289"/>
        </pc:sldMkLst>
      </pc:sldChg>
      <pc:sldChg chg="replTag">
        <pc:chgData name="Christopher Sims" userId="a0a2532d-cd8c-4b0e-b5d7-12b3de3de02f" providerId="ADAL" clId="{47E453BC-25C9-47E1-893E-455205E461A1}" dt="2022-09-06T18:47:12.790" v="72"/>
        <pc:sldMkLst>
          <pc:docMk/>
          <pc:sldMk cId="3907295381" sldId="290"/>
        </pc:sldMkLst>
      </pc:sldChg>
      <pc:sldChg chg="replTag">
        <pc:chgData name="Christopher Sims" userId="a0a2532d-cd8c-4b0e-b5d7-12b3de3de02f" providerId="ADAL" clId="{47E453BC-25C9-47E1-893E-455205E461A1}" dt="2022-09-06T18:47:12.791" v="73"/>
        <pc:sldMkLst>
          <pc:docMk/>
          <pc:sldMk cId="178075668" sldId="291"/>
        </pc:sldMkLst>
      </pc:sldChg>
      <pc:sldChg chg="replTag">
        <pc:chgData name="Christopher Sims" userId="a0a2532d-cd8c-4b0e-b5d7-12b3de3de02f" providerId="ADAL" clId="{47E453BC-25C9-47E1-893E-455205E461A1}" dt="2022-09-06T18:47:12.792" v="74"/>
        <pc:sldMkLst>
          <pc:docMk/>
          <pc:sldMk cId="2539532738" sldId="292"/>
        </pc:sldMkLst>
      </pc:sldChg>
      <pc:sldChg chg="replTag">
        <pc:chgData name="Christopher Sims" userId="a0a2532d-cd8c-4b0e-b5d7-12b3de3de02f" providerId="ADAL" clId="{47E453BC-25C9-47E1-893E-455205E461A1}" dt="2022-09-06T18:47:12.793" v="75"/>
        <pc:sldMkLst>
          <pc:docMk/>
          <pc:sldMk cId="3128513291" sldId="293"/>
        </pc:sldMkLst>
      </pc:sldChg>
      <pc:sldChg chg="replTag">
        <pc:chgData name="Christopher Sims" userId="a0a2532d-cd8c-4b0e-b5d7-12b3de3de02f" providerId="ADAL" clId="{47E453BC-25C9-47E1-893E-455205E461A1}" dt="2022-09-06T18:47:12.794" v="76"/>
        <pc:sldMkLst>
          <pc:docMk/>
          <pc:sldMk cId="2660933236" sldId="294"/>
        </pc:sldMkLst>
      </pc:sldChg>
      <pc:sldChg chg="addSp delSp modSp new mod modClrScheme replTag delTag chgLayout">
        <pc:chgData name="Christopher Sims" userId="a0a2532d-cd8c-4b0e-b5d7-12b3de3de02f" providerId="ADAL" clId="{47E453BC-25C9-47E1-893E-455205E461A1}" dt="2022-09-06T18:48:42.288" v="136"/>
        <pc:sldMkLst>
          <pc:docMk/>
          <pc:sldMk cId="92693087" sldId="295"/>
        </pc:sldMkLst>
        <pc:spChg chg="del mod ord">
          <ac:chgData name="Christopher Sims" userId="a0a2532d-cd8c-4b0e-b5d7-12b3de3de02f" providerId="ADAL" clId="{47E453BC-25C9-47E1-893E-455205E461A1}" dt="2022-09-06T15:40:46.293" v="15" actId="700"/>
          <ac:spMkLst>
            <pc:docMk/>
            <pc:sldMk cId="92693087" sldId="295"/>
            <ac:spMk id="2" creationId="{C5481ECF-B45D-16DE-C3CF-6420B05AEBAA}"/>
          </ac:spMkLst>
        </pc:spChg>
        <pc:spChg chg="del mod ord">
          <ac:chgData name="Christopher Sims" userId="a0a2532d-cd8c-4b0e-b5d7-12b3de3de02f" providerId="ADAL" clId="{47E453BC-25C9-47E1-893E-455205E461A1}" dt="2022-09-06T15:40:46.293" v="15" actId="700"/>
          <ac:spMkLst>
            <pc:docMk/>
            <pc:sldMk cId="92693087" sldId="295"/>
            <ac:spMk id="3" creationId="{4567D224-C532-37CF-B973-C87F57D9085F}"/>
          </ac:spMkLst>
        </pc:spChg>
        <pc:spChg chg="del">
          <ac:chgData name="Christopher Sims" userId="a0a2532d-cd8c-4b0e-b5d7-12b3de3de02f" providerId="ADAL" clId="{47E453BC-25C9-47E1-893E-455205E461A1}" dt="2022-09-06T15:40:46.293" v="15" actId="700"/>
          <ac:spMkLst>
            <pc:docMk/>
            <pc:sldMk cId="92693087" sldId="295"/>
            <ac:spMk id="4" creationId="{0C94B71B-1C41-33EF-A44C-D6017110003F}"/>
          </ac:spMkLst>
        </pc:spChg>
        <pc:spChg chg="add mod ord">
          <ac:chgData name="Christopher Sims" userId="a0a2532d-cd8c-4b0e-b5d7-12b3de3de02f" providerId="ADAL" clId="{47E453BC-25C9-47E1-893E-455205E461A1}" dt="2022-09-06T15:41:40.450" v="54" actId="20577"/>
          <ac:spMkLst>
            <pc:docMk/>
            <pc:sldMk cId="92693087" sldId="295"/>
            <ac:spMk id="5" creationId="{7B1BA9B1-472C-6222-34C5-52DF5D79F9E0}"/>
          </ac:spMkLst>
        </pc:spChg>
        <pc:spChg chg="add mod ord">
          <ac:chgData name="Christopher Sims" userId="a0a2532d-cd8c-4b0e-b5d7-12b3de3de02f" providerId="ADAL" clId="{47E453BC-25C9-47E1-893E-455205E461A1}" dt="2022-09-06T15:41:20.514" v="32" actId="27636"/>
          <ac:spMkLst>
            <pc:docMk/>
            <pc:sldMk cId="92693087" sldId="295"/>
            <ac:spMk id="6" creationId="{07B0CDE3-A08F-C366-2DBF-0AF0C1600670}"/>
          </ac:spMkLst>
        </pc:spChg>
        <pc:picChg chg="add mod">
          <ac:chgData name="Christopher Sims" userId="a0a2532d-cd8c-4b0e-b5d7-12b3de3de02f" providerId="ADAL" clId="{47E453BC-25C9-47E1-893E-455205E461A1}" dt="2022-09-06T15:41:35.673" v="39" actId="1076"/>
          <ac:picMkLst>
            <pc:docMk/>
            <pc:sldMk cId="92693087" sldId="295"/>
            <ac:picMk id="7" creationId="{44A16820-0619-B906-C03E-129D78A8C366}"/>
          </ac:picMkLst>
        </pc:picChg>
      </pc:sldChg>
      <pc:sldChg chg="addSp delSp modSp new mod replTag delTag">
        <pc:chgData name="Christopher Sims" userId="a0a2532d-cd8c-4b0e-b5d7-12b3de3de02f" providerId="ADAL" clId="{47E453BC-25C9-47E1-893E-455205E461A1}" dt="2022-09-06T18:52:40.929" v="166" actId="207"/>
        <pc:sldMkLst>
          <pc:docMk/>
          <pc:sldMk cId="2525451403" sldId="296"/>
        </pc:sldMkLst>
        <pc:spChg chg="del">
          <ac:chgData name="Christopher Sims" userId="a0a2532d-cd8c-4b0e-b5d7-12b3de3de02f" providerId="ADAL" clId="{47E453BC-25C9-47E1-893E-455205E461A1}" dt="2022-09-06T18:48:47.818" v="143" actId="478"/>
          <ac:spMkLst>
            <pc:docMk/>
            <pc:sldMk cId="2525451403" sldId="296"/>
            <ac:spMk id="3" creationId="{11225D10-CC27-0B98-CDE3-AD240139CA15}"/>
          </ac:spMkLst>
        </pc:spChg>
        <pc:grpChg chg="add del mod">
          <ac:chgData name="Christopher Sims" userId="a0a2532d-cd8c-4b0e-b5d7-12b3de3de02f" providerId="ADAL" clId="{47E453BC-25C9-47E1-893E-455205E461A1}" dt="2022-09-06T18:49:28.695" v="151" actId="165"/>
          <ac:grpSpMkLst>
            <pc:docMk/>
            <pc:sldMk cId="2525451403" sldId="296"/>
            <ac:grpSpMk id="4" creationId="{20BD1067-6D22-526C-D683-DC97D979A182}"/>
          </ac:grpSpMkLst>
        </pc:grpChg>
        <pc:grpChg chg="mod topLvl">
          <ac:chgData name="Christopher Sims" userId="a0a2532d-cd8c-4b0e-b5d7-12b3de3de02f" providerId="ADAL" clId="{47E453BC-25C9-47E1-893E-455205E461A1}" dt="2022-09-06T18:50:12.138" v="155" actId="164"/>
          <ac:grpSpMkLst>
            <pc:docMk/>
            <pc:sldMk cId="2525451403" sldId="296"/>
            <ac:grpSpMk id="6" creationId="{C5C9A731-C904-7052-2078-DA2A34C0A28D}"/>
          </ac:grpSpMkLst>
        </pc:grpChg>
        <pc:grpChg chg="mod topLvl">
          <ac:chgData name="Christopher Sims" userId="a0a2532d-cd8c-4b0e-b5d7-12b3de3de02f" providerId="ADAL" clId="{47E453BC-25C9-47E1-893E-455205E461A1}" dt="2022-09-06T18:50:12.138" v="155" actId="164"/>
          <ac:grpSpMkLst>
            <pc:docMk/>
            <pc:sldMk cId="2525451403" sldId="296"/>
            <ac:grpSpMk id="7" creationId="{E12892AE-E639-D6BA-C940-ABD0C4E9843E}"/>
          </ac:grpSpMkLst>
        </pc:grpChg>
        <pc:grpChg chg="mod topLvl">
          <ac:chgData name="Christopher Sims" userId="a0a2532d-cd8c-4b0e-b5d7-12b3de3de02f" providerId="ADAL" clId="{47E453BC-25C9-47E1-893E-455205E461A1}" dt="2022-09-06T18:50:12.138" v="155" actId="164"/>
          <ac:grpSpMkLst>
            <pc:docMk/>
            <pc:sldMk cId="2525451403" sldId="296"/>
            <ac:grpSpMk id="8" creationId="{7598A7CC-FD0F-8536-EECA-9E9EA77F5781}"/>
          </ac:grpSpMkLst>
        </pc:grpChg>
        <pc:grpChg chg="add mod">
          <ac:chgData name="Christopher Sims" userId="a0a2532d-cd8c-4b0e-b5d7-12b3de3de02f" providerId="ADAL" clId="{47E453BC-25C9-47E1-893E-455205E461A1}" dt="2022-09-06T18:51:11.925" v="162" actId="1076"/>
          <ac:grpSpMkLst>
            <pc:docMk/>
            <pc:sldMk cId="2525451403" sldId="296"/>
            <ac:grpSpMk id="24" creationId="{08D02387-1F69-1D99-E62A-95BD23656018}"/>
          </ac:grpSpMkLst>
        </pc:grpChg>
        <pc:picChg chg="mod topLvl">
          <ac:chgData name="Christopher Sims" userId="a0a2532d-cd8c-4b0e-b5d7-12b3de3de02f" providerId="ADAL" clId="{47E453BC-25C9-47E1-893E-455205E461A1}" dt="2022-09-06T18:50:50.418" v="160" actId="207"/>
          <ac:picMkLst>
            <pc:docMk/>
            <pc:sldMk cId="2525451403" sldId="296"/>
            <ac:picMk id="5" creationId="{5D911563-68E9-7DEC-FE2C-D13C524B2780}"/>
          </ac:picMkLst>
        </pc:picChg>
        <pc:picChg chg="mod topLvl">
          <ac:chgData name="Christopher Sims" userId="a0a2532d-cd8c-4b0e-b5d7-12b3de3de02f" providerId="ADAL" clId="{47E453BC-25C9-47E1-893E-455205E461A1}" dt="2022-09-06T18:50:24.179" v="157" actId="207"/>
          <ac:picMkLst>
            <pc:docMk/>
            <pc:sldMk cId="2525451403" sldId="296"/>
            <ac:picMk id="9" creationId="{5C72998C-B758-B01D-9B74-45ED590117DD}"/>
          </ac:picMkLst>
        </pc:picChg>
        <pc:picChg chg="mod topLvl">
          <ac:chgData name="Christopher Sims" userId="a0a2532d-cd8c-4b0e-b5d7-12b3de3de02f" providerId="ADAL" clId="{47E453BC-25C9-47E1-893E-455205E461A1}" dt="2022-09-06T18:50:43.887" v="159" actId="207"/>
          <ac:picMkLst>
            <pc:docMk/>
            <pc:sldMk cId="2525451403" sldId="296"/>
            <ac:picMk id="10" creationId="{176AE133-3D37-1C70-725A-3B91745AD402}"/>
          </ac:picMkLst>
        </pc:picChg>
        <pc:picChg chg="mod topLvl">
          <ac:chgData name="Christopher Sims" userId="a0a2532d-cd8c-4b0e-b5d7-12b3de3de02f" providerId="ADAL" clId="{47E453BC-25C9-47E1-893E-455205E461A1}" dt="2022-09-06T18:50:43.887" v="159" actId="207"/>
          <ac:picMkLst>
            <pc:docMk/>
            <pc:sldMk cId="2525451403" sldId="296"/>
            <ac:picMk id="11" creationId="{1CADAE45-32E4-2F1D-0A57-08E9E512E723}"/>
          </ac:picMkLst>
        </pc:picChg>
        <pc:picChg chg="mod topLvl">
          <ac:chgData name="Christopher Sims" userId="a0a2532d-cd8c-4b0e-b5d7-12b3de3de02f" providerId="ADAL" clId="{47E453BC-25C9-47E1-893E-455205E461A1}" dt="2022-09-06T18:50:20.438" v="156" actId="207"/>
          <ac:picMkLst>
            <pc:docMk/>
            <pc:sldMk cId="2525451403" sldId="296"/>
            <ac:picMk id="12" creationId="{6D76BB24-15A0-17DD-D326-A572A393CD9A}"/>
          </ac:picMkLst>
        </pc:picChg>
        <pc:picChg chg="mod topLvl">
          <ac:chgData name="Christopher Sims" userId="a0a2532d-cd8c-4b0e-b5d7-12b3de3de02f" providerId="ADAL" clId="{47E453BC-25C9-47E1-893E-455205E461A1}" dt="2022-09-06T18:50:12.138" v="155" actId="164"/>
          <ac:picMkLst>
            <pc:docMk/>
            <pc:sldMk cId="2525451403" sldId="296"/>
            <ac:picMk id="13" creationId="{D4E64945-545D-B168-B70E-D18DC5DBC344}"/>
          </ac:picMkLst>
        </pc:picChg>
        <pc:picChg chg="mod topLvl">
          <ac:chgData name="Christopher Sims" userId="a0a2532d-cd8c-4b0e-b5d7-12b3de3de02f" providerId="ADAL" clId="{47E453BC-25C9-47E1-893E-455205E461A1}" dt="2022-09-06T18:50:12.138" v="155" actId="164"/>
          <ac:picMkLst>
            <pc:docMk/>
            <pc:sldMk cId="2525451403" sldId="296"/>
            <ac:picMk id="14" creationId="{B6D595FB-D522-69C0-3D66-FFB8C006BC45}"/>
          </ac:picMkLst>
        </pc:picChg>
        <pc:picChg chg="mod topLvl">
          <ac:chgData name="Christopher Sims" userId="a0a2532d-cd8c-4b0e-b5d7-12b3de3de02f" providerId="ADAL" clId="{47E453BC-25C9-47E1-893E-455205E461A1}" dt="2022-09-06T18:50:43.887" v="159" actId="207"/>
          <ac:picMkLst>
            <pc:docMk/>
            <pc:sldMk cId="2525451403" sldId="296"/>
            <ac:picMk id="15" creationId="{2DAA3B57-CBA6-A417-3933-ABE844C10CF3}"/>
          </ac:picMkLst>
        </pc:picChg>
        <pc:picChg chg="mod topLvl">
          <ac:chgData name="Christopher Sims" userId="a0a2532d-cd8c-4b0e-b5d7-12b3de3de02f" providerId="ADAL" clId="{47E453BC-25C9-47E1-893E-455205E461A1}" dt="2022-09-06T18:50:12.138" v="155" actId="164"/>
          <ac:picMkLst>
            <pc:docMk/>
            <pc:sldMk cId="2525451403" sldId="296"/>
            <ac:picMk id="16" creationId="{5D062DBC-B68F-BA96-579B-BC7707938ED2}"/>
          </ac:picMkLst>
        </pc:picChg>
        <pc:picChg chg="mod">
          <ac:chgData name="Christopher Sims" userId="a0a2532d-cd8c-4b0e-b5d7-12b3de3de02f" providerId="ADAL" clId="{47E453BC-25C9-47E1-893E-455205E461A1}" dt="2022-09-06T18:52:40.929" v="166" actId="207"/>
          <ac:picMkLst>
            <pc:docMk/>
            <pc:sldMk cId="2525451403" sldId="296"/>
            <ac:picMk id="17" creationId="{7B2038D0-DB84-6C3F-CFF7-84A4070A7B83}"/>
          </ac:picMkLst>
        </pc:picChg>
        <pc:picChg chg="mod">
          <ac:chgData name="Christopher Sims" userId="a0a2532d-cd8c-4b0e-b5d7-12b3de3de02f" providerId="ADAL" clId="{47E453BC-25C9-47E1-893E-455205E461A1}" dt="2022-09-06T18:52:30.961" v="165" actId="207"/>
          <ac:picMkLst>
            <pc:docMk/>
            <pc:sldMk cId="2525451403" sldId="296"/>
            <ac:picMk id="18" creationId="{600B1CEF-C292-BE36-7146-A97006F7952B}"/>
          </ac:picMkLst>
        </pc:picChg>
        <pc:picChg chg="mod">
          <ac:chgData name="Christopher Sims" userId="a0a2532d-cd8c-4b0e-b5d7-12b3de3de02f" providerId="ADAL" clId="{47E453BC-25C9-47E1-893E-455205E461A1}" dt="2022-09-06T18:49:28.695" v="151" actId="165"/>
          <ac:picMkLst>
            <pc:docMk/>
            <pc:sldMk cId="2525451403" sldId="296"/>
            <ac:picMk id="19" creationId="{A9B3B407-8675-B9DF-D731-6EF2A3DF13DF}"/>
          </ac:picMkLst>
        </pc:picChg>
        <pc:picChg chg="mod">
          <ac:chgData name="Christopher Sims" userId="a0a2532d-cd8c-4b0e-b5d7-12b3de3de02f" providerId="ADAL" clId="{47E453BC-25C9-47E1-893E-455205E461A1}" dt="2022-09-06T18:49:28.695" v="151" actId="165"/>
          <ac:picMkLst>
            <pc:docMk/>
            <pc:sldMk cId="2525451403" sldId="296"/>
            <ac:picMk id="20" creationId="{5FF58F65-E2C5-7BD7-E3AC-6F1B96120E85}"/>
          </ac:picMkLst>
        </pc:picChg>
        <pc:picChg chg="mod">
          <ac:chgData name="Christopher Sims" userId="a0a2532d-cd8c-4b0e-b5d7-12b3de3de02f" providerId="ADAL" clId="{47E453BC-25C9-47E1-893E-455205E461A1}" dt="2022-09-06T18:49:28.695" v="151" actId="165"/>
          <ac:picMkLst>
            <pc:docMk/>
            <pc:sldMk cId="2525451403" sldId="296"/>
            <ac:picMk id="21" creationId="{7F3EC2CA-FBBE-9278-9BE5-030EA09A9843}"/>
          </ac:picMkLst>
        </pc:picChg>
        <pc:picChg chg="mod">
          <ac:chgData name="Christopher Sims" userId="a0a2532d-cd8c-4b0e-b5d7-12b3de3de02f" providerId="ADAL" clId="{47E453BC-25C9-47E1-893E-455205E461A1}" dt="2022-09-06T18:49:28.695" v="151" actId="165"/>
          <ac:picMkLst>
            <pc:docMk/>
            <pc:sldMk cId="2525451403" sldId="296"/>
            <ac:picMk id="22" creationId="{3DCC60AE-495A-D153-F775-DAB9194ED048}"/>
          </ac:picMkLst>
        </pc:picChg>
        <pc:picChg chg="mod">
          <ac:chgData name="Christopher Sims" userId="a0a2532d-cd8c-4b0e-b5d7-12b3de3de02f" providerId="ADAL" clId="{47E453BC-25C9-47E1-893E-455205E461A1}" dt="2022-09-06T18:49:28.695" v="151" actId="165"/>
          <ac:picMkLst>
            <pc:docMk/>
            <pc:sldMk cId="2525451403" sldId="296"/>
            <ac:picMk id="23" creationId="{2E5F8A04-A7EE-779C-4315-C9C44C44A1A5}"/>
          </ac:picMkLst>
        </pc:picChg>
      </pc:sldChg>
    </pc:docChg>
  </pc:docChgLst>
  <pc:docChgLst>
    <pc:chgData name="Corey Stewart" userId="S::corey.stewart_cavu.co#ext#@sigaostudios.onmicrosoft.com::29d414d4-1be6-4ad4-9e9b-304059aee6da" providerId="AD" clId="Web-{C54476B4-2461-683E-46B7-8D33A6EF074B}"/>
    <pc:docChg chg="modSld">
      <pc:chgData name="Corey Stewart" userId="S::corey.stewart_cavu.co#ext#@sigaostudios.onmicrosoft.com::29d414d4-1be6-4ad4-9e9b-304059aee6da" providerId="AD" clId="Web-{C54476B4-2461-683E-46B7-8D33A6EF074B}" dt="2022-09-06T19:08:48.345" v="25" actId="1076"/>
      <pc:docMkLst>
        <pc:docMk/>
      </pc:docMkLst>
      <pc:sldChg chg="addSp delSp modSp mod modClrScheme chgLayout">
        <pc:chgData name="Corey Stewart" userId="S::corey.stewart_cavu.co#ext#@sigaostudios.onmicrosoft.com::29d414d4-1be6-4ad4-9e9b-304059aee6da" providerId="AD" clId="Web-{C54476B4-2461-683E-46B7-8D33A6EF074B}" dt="2022-09-06T19:08:48.345" v="25" actId="1076"/>
        <pc:sldMkLst>
          <pc:docMk/>
          <pc:sldMk cId="2525451403" sldId="296"/>
        </pc:sldMkLst>
        <pc:spChg chg="del mod ord">
          <ac:chgData name="Corey Stewart" userId="S::corey.stewart_cavu.co#ext#@sigaostudios.onmicrosoft.com::29d414d4-1be6-4ad4-9e9b-304059aee6da" providerId="AD" clId="Web-{C54476B4-2461-683E-46B7-8D33A6EF074B}" dt="2022-09-06T19:02:11.003" v="18"/>
          <ac:spMkLst>
            <pc:docMk/>
            <pc:sldMk cId="2525451403" sldId="296"/>
            <ac:spMk id="2" creationId="{B3F4DA9A-3046-8ED2-ED2B-5EB91652BE8C}"/>
          </ac:spMkLst>
        </pc:spChg>
        <pc:spChg chg="add mod ord">
          <ac:chgData name="Corey Stewart" userId="S::corey.stewart_cavu.co#ext#@sigaostudios.onmicrosoft.com::29d414d4-1be6-4ad4-9e9b-304059aee6da" providerId="AD" clId="Web-{C54476B4-2461-683E-46B7-8D33A6EF074B}" dt="2022-09-06T19:08:48.345" v="25" actId="1076"/>
          <ac:spMkLst>
            <pc:docMk/>
            <pc:sldMk cId="2525451403" sldId="296"/>
            <ac:spMk id="42" creationId="{212F5336-FA6C-6193-78A3-1E3F07D9313F}"/>
          </ac:spMkLst>
        </pc:spChg>
        <pc:spChg chg="add del mod ord">
          <ac:chgData name="Corey Stewart" userId="S::corey.stewart_cavu.co#ext#@sigaostudios.onmicrosoft.com::29d414d4-1be6-4ad4-9e9b-304059aee6da" providerId="AD" clId="Web-{C54476B4-2461-683E-46B7-8D33A6EF074B}" dt="2022-09-06T18:56:56.930" v="7"/>
          <ac:spMkLst>
            <pc:docMk/>
            <pc:sldMk cId="2525451403" sldId="296"/>
            <ac:spMk id="43" creationId="{57C2D4DA-9013-1B26-D9F4-82E254A4EFD4}"/>
          </ac:spMkLst>
        </pc:spChg>
        <pc:spChg chg="add del mod ord">
          <ac:chgData name="Corey Stewart" userId="S::corey.stewart_cavu.co#ext#@sigaostudios.onmicrosoft.com::29d414d4-1be6-4ad4-9e9b-304059aee6da" providerId="AD" clId="Web-{C54476B4-2461-683E-46B7-8D33A6EF074B}" dt="2022-09-06T19:01:36.236" v="16"/>
          <ac:spMkLst>
            <pc:docMk/>
            <pc:sldMk cId="2525451403" sldId="296"/>
            <ac:spMk id="44" creationId="{8D9DE1E4-A6AC-53FC-AF8E-EAC24E98D216}"/>
          </ac:spMkLst>
        </pc:spChg>
        <pc:spChg chg="add del mod ord">
          <ac:chgData name="Corey Stewart" userId="S::corey.stewart_cavu.co#ext#@sigaostudios.onmicrosoft.com::29d414d4-1be6-4ad4-9e9b-304059aee6da" providerId="AD" clId="Web-{C54476B4-2461-683E-46B7-8D33A6EF074B}" dt="2022-09-06T19:02:13.565" v="19"/>
          <ac:spMkLst>
            <pc:docMk/>
            <pc:sldMk cId="2525451403" sldId="296"/>
            <ac:spMk id="45" creationId="{F6115AD7-F1A1-1E05-B4F8-CAFC3C6016A1}"/>
          </ac:spMkLst>
        </pc:spChg>
        <pc:grpChg chg="mod">
          <ac:chgData name="Corey Stewart" userId="S::corey.stewart_cavu.co#ext#@sigaostudios.onmicrosoft.com::29d414d4-1be6-4ad4-9e9b-304059aee6da" providerId="AD" clId="Web-{C54476B4-2461-683E-46B7-8D33A6EF074B}" dt="2022-09-06T19:08:43.829" v="24" actId="1076"/>
          <ac:grpSpMkLst>
            <pc:docMk/>
            <pc:sldMk cId="2525451403" sldId="296"/>
            <ac:grpSpMk id="24" creationId="{08D02387-1F69-1D99-E62A-95BD23656018}"/>
          </ac:grpSpMkLst>
        </pc:grpChg>
        <pc:picChg chg="mod">
          <ac:chgData name="Corey Stewart" userId="S::corey.stewart_cavu.co#ext#@sigaostudios.onmicrosoft.com::29d414d4-1be6-4ad4-9e9b-304059aee6da" providerId="AD" clId="Web-{C54476B4-2461-683E-46B7-8D33A6EF074B}" dt="2022-09-06T18:55:49.787" v="4"/>
          <ac:picMkLst>
            <pc:docMk/>
            <pc:sldMk cId="2525451403" sldId="296"/>
            <ac:picMk id="5" creationId="{5D911563-68E9-7DEC-FE2C-D13C524B2780}"/>
          </ac:picMkLst>
        </pc:picChg>
        <pc:picChg chg="mod">
          <ac:chgData name="Corey Stewart" userId="S::corey.stewart_cavu.co#ext#@sigaostudios.onmicrosoft.com::29d414d4-1be6-4ad4-9e9b-304059aee6da" providerId="AD" clId="Web-{C54476B4-2461-683E-46B7-8D33A6EF074B}" dt="2022-09-06T18:58:27.401" v="11"/>
          <ac:picMkLst>
            <pc:docMk/>
            <pc:sldMk cId="2525451403" sldId="296"/>
            <ac:picMk id="17" creationId="{7B2038D0-DB84-6C3F-CFF7-84A4070A7B83}"/>
          </ac:picMkLst>
        </pc:picChg>
        <pc:picChg chg="mod">
          <ac:chgData name="Corey Stewart" userId="S::corey.stewart_cavu.co#ext#@sigaostudios.onmicrosoft.com::29d414d4-1be6-4ad4-9e9b-304059aee6da" providerId="AD" clId="Web-{C54476B4-2461-683E-46B7-8D33A6EF074B}" dt="2022-09-06T18:58:32.120" v="12"/>
          <ac:picMkLst>
            <pc:docMk/>
            <pc:sldMk cId="2525451403" sldId="296"/>
            <ac:picMk id="18" creationId="{600B1CEF-C292-BE36-7146-A97006F7952B}"/>
          </ac:picMkLst>
        </pc:picChg>
        <pc:picChg chg="mod">
          <ac:chgData name="Corey Stewart" userId="S::corey.stewart_cavu.co#ext#@sigaostudios.onmicrosoft.com::29d414d4-1be6-4ad4-9e9b-304059aee6da" providerId="AD" clId="Web-{C54476B4-2461-683E-46B7-8D33A6EF074B}" dt="2022-09-06T18:59:07.668" v="13"/>
          <ac:picMkLst>
            <pc:docMk/>
            <pc:sldMk cId="2525451403" sldId="296"/>
            <ac:picMk id="22" creationId="{3DCC60AE-495A-D153-F775-DAB9194ED048}"/>
          </ac:picMkLst>
        </pc:picChg>
        <pc:picChg chg="mod">
          <ac:chgData name="Corey Stewart" userId="S::corey.stewart_cavu.co#ext#@sigaostudios.onmicrosoft.com::29d414d4-1be6-4ad4-9e9b-304059aee6da" providerId="AD" clId="Web-{C54476B4-2461-683E-46B7-8D33A6EF074B}" dt="2022-09-06T18:59:07.700" v="14"/>
          <ac:picMkLst>
            <pc:docMk/>
            <pc:sldMk cId="2525451403" sldId="296"/>
            <ac:picMk id="23" creationId="{2E5F8A04-A7EE-779C-4315-C9C44C44A1A5}"/>
          </ac:picMkLst>
        </pc:picChg>
      </pc:sldChg>
    </pc:docChg>
  </pc:docChgLst>
  <pc:docChgLst>
    <pc:chgData name="Corey Stewart" userId="4d42f6cf-24a9-42f4-9c4b-39db18f19392" providerId="ADAL" clId="{ABB6A9EC-9343-4413-90A8-76311A8D1C79}"/>
    <pc:docChg chg="undo custSel addSld modSld modSection">
      <pc:chgData name="Corey Stewart" userId="4d42f6cf-24a9-42f4-9c4b-39db18f19392" providerId="ADAL" clId="{ABB6A9EC-9343-4413-90A8-76311A8D1C79}" dt="2022-09-06T21:26:28.638" v="216" actId="165"/>
      <pc:docMkLst>
        <pc:docMk/>
      </pc:docMkLst>
      <pc:sldChg chg="addSp delSp modSp mod modClrScheme chgLayout">
        <pc:chgData name="Corey Stewart" userId="4d42f6cf-24a9-42f4-9c4b-39db18f19392" providerId="ADAL" clId="{ABB6A9EC-9343-4413-90A8-76311A8D1C79}" dt="2022-09-06T21:00:35.107" v="66" actId="27636"/>
        <pc:sldMkLst>
          <pc:docMk/>
          <pc:sldMk cId="2525451403" sldId="296"/>
        </pc:sldMkLst>
        <pc:spChg chg="add del mod ord">
          <ac:chgData name="Corey Stewart" userId="4d42f6cf-24a9-42f4-9c4b-39db18f19392" providerId="ADAL" clId="{ABB6A9EC-9343-4413-90A8-76311A8D1C79}" dt="2022-09-06T21:00:23.063" v="64" actId="478"/>
          <ac:spMkLst>
            <pc:docMk/>
            <pc:sldMk cId="2525451403" sldId="296"/>
            <ac:spMk id="2" creationId="{DBA80ACC-00D8-57D3-CCEA-D93852A3D87D}"/>
          </ac:spMkLst>
        </pc:spChg>
        <pc:spChg chg="mod ord">
          <ac:chgData name="Corey Stewart" userId="4d42f6cf-24a9-42f4-9c4b-39db18f19392" providerId="ADAL" clId="{ABB6A9EC-9343-4413-90A8-76311A8D1C79}" dt="2022-09-06T21:00:35.107" v="66" actId="27636"/>
          <ac:spMkLst>
            <pc:docMk/>
            <pc:sldMk cId="2525451403" sldId="296"/>
            <ac:spMk id="42" creationId="{212F5336-FA6C-6193-78A3-1E3F07D9313F}"/>
          </ac:spMkLst>
        </pc:spChg>
        <pc:grpChg chg="mod">
          <ac:chgData name="Corey Stewart" userId="4d42f6cf-24a9-42f4-9c4b-39db18f19392" providerId="ADAL" clId="{ABB6A9EC-9343-4413-90A8-76311A8D1C79}" dt="2022-09-06T21:00:15.481" v="63" actId="1076"/>
          <ac:grpSpMkLst>
            <pc:docMk/>
            <pc:sldMk cId="2525451403" sldId="296"/>
            <ac:grpSpMk id="24" creationId="{08D02387-1F69-1D99-E62A-95BD23656018}"/>
          </ac:grpSpMkLst>
        </pc:grpChg>
      </pc:sldChg>
      <pc:sldChg chg="addSp delSp modSp new mod modClrScheme chgLayout">
        <pc:chgData name="Corey Stewart" userId="4d42f6cf-24a9-42f4-9c4b-39db18f19392" providerId="ADAL" clId="{ABB6A9EC-9343-4413-90A8-76311A8D1C79}" dt="2022-09-06T21:11:41.832" v="121" actId="207"/>
        <pc:sldMkLst>
          <pc:docMk/>
          <pc:sldMk cId="2767165032" sldId="297"/>
        </pc:sldMkLst>
        <pc:spChg chg="del mod ord">
          <ac:chgData name="Corey Stewart" userId="4d42f6cf-24a9-42f4-9c4b-39db18f19392" providerId="ADAL" clId="{ABB6A9EC-9343-4413-90A8-76311A8D1C79}" dt="2022-09-06T20:50:39.737" v="4" actId="700"/>
          <ac:spMkLst>
            <pc:docMk/>
            <pc:sldMk cId="2767165032" sldId="297"/>
            <ac:spMk id="2" creationId="{A2FC1CE6-2E23-5813-2336-2F1AFE06D4FB}"/>
          </ac:spMkLst>
        </pc:spChg>
        <pc:spChg chg="del mod ord">
          <ac:chgData name="Corey Stewart" userId="4d42f6cf-24a9-42f4-9c4b-39db18f19392" providerId="ADAL" clId="{ABB6A9EC-9343-4413-90A8-76311A8D1C79}" dt="2022-09-06T20:50:39.737" v="4" actId="700"/>
          <ac:spMkLst>
            <pc:docMk/>
            <pc:sldMk cId="2767165032" sldId="297"/>
            <ac:spMk id="3" creationId="{854DF132-989B-4849-47DC-945B63AF661D}"/>
          </ac:spMkLst>
        </pc:spChg>
        <pc:spChg chg="add mod ord">
          <ac:chgData name="Corey Stewart" userId="4d42f6cf-24a9-42f4-9c4b-39db18f19392" providerId="ADAL" clId="{ABB6A9EC-9343-4413-90A8-76311A8D1C79}" dt="2022-09-06T20:53:25.519" v="27"/>
          <ac:spMkLst>
            <pc:docMk/>
            <pc:sldMk cId="2767165032" sldId="297"/>
            <ac:spMk id="4" creationId="{82188169-BC94-17F0-EC1C-8F7D674033B1}"/>
          </ac:spMkLst>
        </pc:spChg>
        <pc:spChg chg="add mod ord">
          <ac:chgData name="Corey Stewart" userId="4d42f6cf-24a9-42f4-9c4b-39db18f19392" providerId="ADAL" clId="{ABB6A9EC-9343-4413-90A8-76311A8D1C79}" dt="2022-09-06T20:53:14.569" v="26" actId="27636"/>
          <ac:spMkLst>
            <pc:docMk/>
            <pc:sldMk cId="2767165032" sldId="297"/>
            <ac:spMk id="5" creationId="{284D811F-DFBF-A285-03E6-57DCA73B725B}"/>
          </ac:spMkLst>
        </pc:spChg>
        <pc:spChg chg="add del mod ord">
          <ac:chgData name="Corey Stewart" userId="4d42f6cf-24a9-42f4-9c4b-39db18f19392" providerId="ADAL" clId="{ABB6A9EC-9343-4413-90A8-76311A8D1C79}" dt="2022-09-06T20:52:46.916" v="23" actId="478"/>
          <ac:spMkLst>
            <pc:docMk/>
            <pc:sldMk cId="2767165032" sldId="297"/>
            <ac:spMk id="6" creationId="{B6B518D8-735C-E8C1-443C-97287A7E636A}"/>
          </ac:spMkLst>
        </pc:spChg>
        <pc:spChg chg="mod">
          <ac:chgData name="Corey Stewart" userId="4d42f6cf-24a9-42f4-9c4b-39db18f19392" providerId="ADAL" clId="{ABB6A9EC-9343-4413-90A8-76311A8D1C79}" dt="2022-09-06T20:52:23.851" v="16" actId="404"/>
          <ac:spMkLst>
            <pc:docMk/>
            <pc:sldMk cId="2767165032" sldId="297"/>
            <ac:spMk id="9" creationId="{9FD81424-E582-8247-6AA7-ACB85C1D1887}"/>
          </ac:spMkLst>
        </pc:spChg>
        <pc:spChg chg="mod">
          <ac:chgData name="Corey Stewart" userId="4d42f6cf-24a9-42f4-9c4b-39db18f19392" providerId="ADAL" clId="{ABB6A9EC-9343-4413-90A8-76311A8D1C79}" dt="2022-09-06T20:52:23.851" v="16" actId="404"/>
          <ac:spMkLst>
            <pc:docMk/>
            <pc:sldMk cId="2767165032" sldId="297"/>
            <ac:spMk id="10" creationId="{43EBCF91-61C0-433C-F90E-42AA98EC025A}"/>
          </ac:spMkLst>
        </pc:spChg>
        <pc:spChg chg="mod">
          <ac:chgData name="Corey Stewart" userId="4d42f6cf-24a9-42f4-9c4b-39db18f19392" providerId="ADAL" clId="{ABB6A9EC-9343-4413-90A8-76311A8D1C79}" dt="2022-09-06T20:52:23.851" v="16" actId="404"/>
          <ac:spMkLst>
            <pc:docMk/>
            <pc:sldMk cId="2767165032" sldId="297"/>
            <ac:spMk id="11" creationId="{07D4CF23-41C5-0ADB-9B06-AC0C3210C014}"/>
          </ac:spMkLst>
        </pc:spChg>
        <pc:spChg chg="mod">
          <ac:chgData name="Corey Stewart" userId="4d42f6cf-24a9-42f4-9c4b-39db18f19392" providerId="ADAL" clId="{ABB6A9EC-9343-4413-90A8-76311A8D1C79}" dt="2022-09-06T20:52:23.851" v="16" actId="404"/>
          <ac:spMkLst>
            <pc:docMk/>
            <pc:sldMk cId="2767165032" sldId="297"/>
            <ac:spMk id="13" creationId="{AEDB2D2D-91B4-FA62-6048-AB4C392D621F}"/>
          </ac:spMkLst>
        </pc:spChg>
        <pc:spChg chg="mod topLvl">
          <ac:chgData name="Corey Stewart" userId="4d42f6cf-24a9-42f4-9c4b-39db18f19392" providerId="ADAL" clId="{ABB6A9EC-9343-4413-90A8-76311A8D1C79}" dt="2022-09-06T21:11:26.953" v="119" actId="207"/>
          <ac:spMkLst>
            <pc:docMk/>
            <pc:sldMk cId="2767165032" sldId="297"/>
            <ac:spMk id="19" creationId="{490B1E28-B5F2-6667-1DD3-78F37144C0AE}"/>
          </ac:spMkLst>
        </pc:spChg>
        <pc:spChg chg="mod topLvl">
          <ac:chgData name="Corey Stewart" userId="4d42f6cf-24a9-42f4-9c4b-39db18f19392" providerId="ADAL" clId="{ABB6A9EC-9343-4413-90A8-76311A8D1C79}" dt="2022-09-06T21:11:35.690" v="120" actId="207"/>
          <ac:spMkLst>
            <pc:docMk/>
            <pc:sldMk cId="2767165032" sldId="297"/>
            <ac:spMk id="20" creationId="{14AE18DF-F2A3-4EEB-AA04-2509BA188CA2}"/>
          </ac:spMkLst>
        </pc:spChg>
        <pc:spChg chg="mod topLvl">
          <ac:chgData name="Corey Stewart" userId="4d42f6cf-24a9-42f4-9c4b-39db18f19392" providerId="ADAL" clId="{ABB6A9EC-9343-4413-90A8-76311A8D1C79}" dt="2022-09-06T21:11:41.832" v="121" actId="207"/>
          <ac:spMkLst>
            <pc:docMk/>
            <pc:sldMk cId="2767165032" sldId="297"/>
            <ac:spMk id="21" creationId="{18967B57-193B-2695-55B3-00F9149F5CCE}"/>
          </ac:spMkLst>
        </pc:spChg>
        <pc:spChg chg="mod topLvl">
          <ac:chgData name="Corey Stewart" userId="4d42f6cf-24a9-42f4-9c4b-39db18f19392" providerId="ADAL" clId="{ABB6A9EC-9343-4413-90A8-76311A8D1C79}" dt="2022-09-06T20:55:57.947" v="36" actId="165"/>
          <ac:spMkLst>
            <pc:docMk/>
            <pc:sldMk cId="2767165032" sldId="297"/>
            <ac:spMk id="23" creationId="{8D862123-776F-8896-8817-6FB8FE63265D}"/>
          </ac:spMkLst>
        </pc:spChg>
        <pc:grpChg chg="add del mod">
          <ac:chgData name="Corey Stewart" userId="4d42f6cf-24a9-42f4-9c4b-39db18f19392" providerId="ADAL" clId="{ABB6A9EC-9343-4413-90A8-76311A8D1C79}" dt="2022-09-06T20:52:39.229" v="20" actId="21"/>
          <ac:grpSpMkLst>
            <pc:docMk/>
            <pc:sldMk cId="2767165032" sldId="297"/>
            <ac:grpSpMk id="7" creationId="{F8651D7F-26C9-BF4C-D374-CC7E493B8910}"/>
          </ac:grpSpMkLst>
        </pc:grpChg>
        <pc:grpChg chg="mod">
          <ac:chgData name="Corey Stewart" userId="4d42f6cf-24a9-42f4-9c4b-39db18f19392" providerId="ADAL" clId="{ABB6A9EC-9343-4413-90A8-76311A8D1C79}" dt="2022-09-06T20:52:12.034" v="7"/>
          <ac:grpSpMkLst>
            <pc:docMk/>
            <pc:sldMk cId="2767165032" sldId="297"/>
            <ac:grpSpMk id="8" creationId="{D78E5F00-9D65-0D04-3DE3-D47D84C35E21}"/>
          </ac:grpSpMkLst>
        </pc:grpChg>
        <pc:grpChg chg="add del mod">
          <ac:chgData name="Corey Stewart" userId="4d42f6cf-24a9-42f4-9c4b-39db18f19392" providerId="ADAL" clId="{ABB6A9EC-9343-4413-90A8-76311A8D1C79}" dt="2022-09-06T20:55:57.947" v="36" actId="165"/>
          <ac:grpSpMkLst>
            <pc:docMk/>
            <pc:sldMk cId="2767165032" sldId="297"/>
            <ac:grpSpMk id="17" creationId="{49D1F677-11C0-0BF7-296D-529B81B322BD}"/>
          </ac:grpSpMkLst>
        </pc:grpChg>
        <pc:grpChg chg="del mod topLvl">
          <ac:chgData name="Corey Stewart" userId="4d42f6cf-24a9-42f4-9c4b-39db18f19392" providerId="ADAL" clId="{ABB6A9EC-9343-4413-90A8-76311A8D1C79}" dt="2022-09-06T20:57:20.967" v="52" actId="165"/>
          <ac:grpSpMkLst>
            <pc:docMk/>
            <pc:sldMk cId="2767165032" sldId="297"/>
            <ac:grpSpMk id="18" creationId="{14397A82-2685-9505-7F1B-5A9610E1E721}"/>
          </ac:grpSpMkLst>
        </pc:grpChg>
        <pc:picChg chg="mod">
          <ac:chgData name="Corey Stewart" userId="4d42f6cf-24a9-42f4-9c4b-39db18f19392" providerId="ADAL" clId="{ABB6A9EC-9343-4413-90A8-76311A8D1C79}" dt="2022-09-06T20:52:12.034" v="7"/>
          <ac:picMkLst>
            <pc:docMk/>
            <pc:sldMk cId="2767165032" sldId="297"/>
            <ac:picMk id="12" creationId="{77E87BBB-6275-02E4-D7A9-D08213344425}"/>
          </ac:picMkLst>
        </pc:picChg>
        <pc:picChg chg="mod">
          <ac:chgData name="Corey Stewart" userId="4d42f6cf-24a9-42f4-9c4b-39db18f19392" providerId="ADAL" clId="{ABB6A9EC-9343-4413-90A8-76311A8D1C79}" dt="2022-09-06T20:52:12.034" v="7"/>
          <ac:picMkLst>
            <pc:docMk/>
            <pc:sldMk cId="2767165032" sldId="297"/>
            <ac:picMk id="14" creationId="{949E8614-993F-2322-2AAF-31688D1E19B2}"/>
          </ac:picMkLst>
        </pc:picChg>
        <pc:picChg chg="mod">
          <ac:chgData name="Corey Stewart" userId="4d42f6cf-24a9-42f4-9c4b-39db18f19392" providerId="ADAL" clId="{ABB6A9EC-9343-4413-90A8-76311A8D1C79}" dt="2022-09-06T20:52:12.034" v="7"/>
          <ac:picMkLst>
            <pc:docMk/>
            <pc:sldMk cId="2767165032" sldId="297"/>
            <ac:picMk id="15" creationId="{69E5FCA0-5D8B-5825-2DDF-EEF9A95B7F05}"/>
          </ac:picMkLst>
        </pc:picChg>
        <pc:picChg chg="mod">
          <ac:chgData name="Corey Stewart" userId="4d42f6cf-24a9-42f4-9c4b-39db18f19392" providerId="ADAL" clId="{ABB6A9EC-9343-4413-90A8-76311A8D1C79}" dt="2022-09-06T20:52:12.034" v="7"/>
          <ac:picMkLst>
            <pc:docMk/>
            <pc:sldMk cId="2767165032" sldId="297"/>
            <ac:picMk id="16" creationId="{BFDE4FF2-F1F3-374A-3B20-35065B35264F}"/>
          </ac:picMkLst>
        </pc:picChg>
        <pc:picChg chg="mod topLvl">
          <ac:chgData name="Corey Stewart" userId="4d42f6cf-24a9-42f4-9c4b-39db18f19392" providerId="ADAL" clId="{ABB6A9EC-9343-4413-90A8-76311A8D1C79}" dt="2022-09-06T20:55:57.947" v="36" actId="165"/>
          <ac:picMkLst>
            <pc:docMk/>
            <pc:sldMk cId="2767165032" sldId="297"/>
            <ac:picMk id="22" creationId="{D8650F63-7188-B2E0-25FB-8196B2244B1E}"/>
          </ac:picMkLst>
        </pc:picChg>
        <pc:picChg chg="mod topLvl">
          <ac:chgData name="Corey Stewart" userId="4d42f6cf-24a9-42f4-9c4b-39db18f19392" providerId="ADAL" clId="{ABB6A9EC-9343-4413-90A8-76311A8D1C79}" dt="2022-09-06T21:11:17.899" v="118" actId="207"/>
          <ac:picMkLst>
            <pc:docMk/>
            <pc:sldMk cId="2767165032" sldId="297"/>
            <ac:picMk id="24" creationId="{39F926F4-659D-8A6A-04FA-5B5727666039}"/>
          </ac:picMkLst>
        </pc:picChg>
        <pc:picChg chg="mod topLvl">
          <ac:chgData name="Corey Stewart" userId="4d42f6cf-24a9-42f4-9c4b-39db18f19392" providerId="ADAL" clId="{ABB6A9EC-9343-4413-90A8-76311A8D1C79}" dt="2022-09-06T20:58:01.056" v="55" actId="207"/>
          <ac:picMkLst>
            <pc:docMk/>
            <pc:sldMk cId="2767165032" sldId="297"/>
            <ac:picMk id="25" creationId="{1F79A685-652A-6C7A-365A-33232F53F25E}"/>
          </ac:picMkLst>
        </pc:picChg>
        <pc:picChg chg="mod topLvl">
          <ac:chgData name="Corey Stewart" userId="4d42f6cf-24a9-42f4-9c4b-39db18f19392" providerId="ADAL" clId="{ABB6A9EC-9343-4413-90A8-76311A8D1C79}" dt="2022-09-06T20:58:07.438" v="56" actId="1076"/>
          <ac:picMkLst>
            <pc:docMk/>
            <pc:sldMk cId="2767165032" sldId="297"/>
            <ac:picMk id="26" creationId="{086F7483-F5B7-7BFD-E881-5B41F2B37484}"/>
          </ac:picMkLst>
        </pc:picChg>
      </pc:sldChg>
      <pc:sldChg chg="addSp delSp modSp new mod">
        <pc:chgData name="Corey Stewart" userId="4d42f6cf-24a9-42f4-9c4b-39db18f19392" providerId="ADAL" clId="{ABB6A9EC-9343-4413-90A8-76311A8D1C79}" dt="2022-09-06T21:03:46.225" v="80" actId="1076"/>
        <pc:sldMkLst>
          <pc:docMk/>
          <pc:sldMk cId="2112463223" sldId="298"/>
        </pc:sldMkLst>
        <pc:spChg chg="mod">
          <ac:chgData name="Corey Stewart" userId="4d42f6cf-24a9-42f4-9c4b-39db18f19392" providerId="ADAL" clId="{ABB6A9EC-9343-4413-90A8-76311A8D1C79}" dt="2022-09-06T21:01:04.835" v="68"/>
          <ac:spMkLst>
            <pc:docMk/>
            <pc:sldMk cId="2112463223" sldId="298"/>
            <ac:spMk id="2" creationId="{81502022-067F-1785-D0BB-9FD754981E76}"/>
          </ac:spMkLst>
        </pc:spChg>
        <pc:spChg chg="mod">
          <ac:chgData name="Corey Stewart" userId="4d42f6cf-24a9-42f4-9c4b-39db18f19392" providerId="ADAL" clId="{ABB6A9EC-9343-4413-90A8-76311A8D1C79}" dt="2022-09-06T21:01:21.237" v="70" actId="5793"/>
          <ac:spMkLst>
            <pc:docMk/>
            <pc:sldMk cId="2112463223" sldId="298"/>
            <ac:spMk id="3" creationId="{532BE050-BFB0-2459-774B-0FFF9DF5FB1E}"/>
          </ac:spMkLst>
        </pc:spChg>
        <pc:spChg chg="del">
          <ac:chgData name="Corey Stewart" userId="4d42f6cf-24a9-42f4-9c4b-39db18f19392" providerId="ADAL" clId="{ABB6A9EC-9343-4413-90A8-76311A8D1C79}" dt="2022-09-06T21:02:50.938" v="74" actId="478"/>
          <ac:spMkLst>
            <pc:docMk/>
            <pc:sldMk cId="2112463223" sldId="298"/>
            <ac:spMk id="4" creationId="{4147847C-05D6-DEDE-8D85-64EAF54A73AA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6" creationId="{B817DA37-79FA-2E3E-9288-0E7DE88D16A4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7" creationId="{665FD302-ECC5-B439-BEBC-203596A47884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8" creationId="{3B37BA7B-7A8E-0D70-C43E-86BC066DDC16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9" creationId="{4DE6C0C9-2578-18FE-E541-14B923B894EC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10" creationId="{464B84A8-C7BB-4726-37EE-319D68BC3E5A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11" creationId="{68DDD92C-CBFE-6F51-022A-D40EAB94305A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12" creationId="{1D220B4E-8792-3CBA-9963-37D74B9B7CB4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13" creationId="{082490C1-0D11-B234-57FF-03FD8E07FC1D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14" creationId="{FBFEB297-3172-A835-037D-A7A541F87608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15" creationId="{80A057F6-2B4D-7435-9E93-9F7E1CF268D4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16" creationId="{0AE0075D-C0EB-D052-D0B6-51E66E65928F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17" creationId="{CB3318AD-FDC1-F5E2-5717-B72C7779ACAC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18" creationId="{1066544C-7D4A-631D-CC30-9AAF6290DE98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19" creationId="{0D9CD27D-BA77-5602-11AD-9FE1FE6B462B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20" creationId="{27E5D1FE-C426-107D-ADE8-DC9E64BCFA19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21" creationId="{92337BE1-14FC-9B78-8B04-3E36F25F44F1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22" creationId="{1EE46717-A2DB-558C-E841-EB428B159431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23" creationId="{32D2787F-EBD9-A075-2956-6088F6E6911D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24" creationId="{ADE0F71B-488C-F1D5-ABC4-B8E69CE7C04C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25" creationId="{FFBE1D03-7500-019A-F98C-CE43517D6B1B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26" creationId="{600690FA-B731-BDCA-2F3D-BC2A40AA5DC6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27" creationId="{3489D797-249F-0159-8765-E9366A112459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28" creationId="{BEF23A9A-2C4D-5A62-A05F-C7B34FAF096C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29" creationId="{F8733F4C-13AD-F52F-1257-01CD1229C141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30" creationId="{63AC8DC1-8D2A-82BA-43AD-DABF35D45FFA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31" creationId="{81374988-6FCD-EC22-6223-E334DA80146A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32" creationId="{72A28658-1D7C-10A1-C7DF-B598CA081408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33" creationId="{6A530011-D260-6CB7-5688-697F0DEF3754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34" creationId="{A9DBB98A-F4C6-11B5-15D4-D236A7112CF6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35" creationId="{72A20BEB-FB50-22EF-1960-EC3F481BBD37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36" creationId="{55F76376-33CF-23FD-209D-67E89BC206FE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37" creationId="{8116C8E7-02D7-E6DC-E834-B22C067131C5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38" creationId="{F6619109-E673-2C63-1A2F-12C204FF4AD9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39" creationId="{5A595FED-F7DD-3222-144F-04EC1F2F1E47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40" creationId="{07A3C208-07E6-B5F5-83EB-434D36571823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41" creationId="{226EE898-388E-8BD1-59DC-A00796C5195A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42" creationId="{5A9F34D9-C3A8-D1FC-2019-517E5789B0EB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43" creationId="{940CE262-FD60-68B5-B1CD-B372808760D3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44" creationId="{92CFC865-B33C-7AB6-9E83-05F0F5BF0623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45" creationId="{3EF2CDEE-6E01-583F-C1EF-AD67BBD89633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46" creationId="{849DC758-AAE3-AC8E-0627-9FC6FAFD4975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47" creationId="{E9CB4AE2-8424-E7A8-D2A4-A720D70AD879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48" creationId="{55401147-0F76-1BD5-9551-ABEACDB5D6CC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49" creationId="{B2DE7B26-8C39-AF36-FF63-4441811EDA9F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50" creationId="{92C2C545-2113-E712-9264-D12709782706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56" creationId="{BEB868EA-74A2-F773-E234-8683460D93E2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60" creationId="{17A257F2-16A2-EF8B-E945-7F75EC3F540C}"/>
          </ac:spMkLst>
        </pc:spChg>
        <pc:spChg chg="mod">
          <ac:chgData name="Corey Stewart" userId="4d42f6cf-24a9-42f4-9c4b-39db18f19392" providerId="ADAL" clId="{ABB6A9EC-9343-4413-90A8-76311A8D1C79}" dt="2022-09-06T21:02:29.174" v="71"/>
          <ac:spMkLst>
            <pc:docMk/>
            <pc:sldMk cId="2112463223" sldId="298"/>
            <ac:spMk id="66" creationId="{99CEB707-B44C-84C5-B167-7CBB72545926}"/>
          </ac:spMkLst>
        </pc:spChg>
        <pc:grpChg chg="add mod">
          <ac:chgData name="Corey Stewart" userId="4d42f6cf-24a9-42f4-9c4b-39db18f19392" providerId="ADAL" clId="{ABB6A9EC-9343-4413-90A8-76311A8D1C79}" dt="2022-09-06T21:02:53.473" v="75" actId="1076"/>
          <ac:grpSpMkLst>
            <pc:docMk/>
            <pc:sldMk cId="2112463223" sldId="298"/>
            <ac:grpSpMk id="5" creationId="{F4FCD993-618C-9B69-84A4-52D35B7A311C}"/>
          </ac:grpSpMkLst>
        </pc:grpChg>
        <pc:grpChg chg="mod">
          <ac:chgData name="Corey Stewart" userId="4d42f6cf-24a9-42f4-9c4b-39db18f19392" providerId="ADAL" clId="{ABB6A9EC-9343-4413-90A8-76311A8D1C79}" dt="2022-09-06T21:02:29.174" v="71"/>
          <ac:grpSpMkLst>
            <pc:docMk/>
            <pc:sldMk cId="2112463223" sldId="298"/>
            <ac:grpSpMk id="51" creationId="{00329C80-91CE-20EA-A108-732ABF712EB2}"/>
          </ac:grpSpMkLst>
        </pc:grpChg>
        <pc:grpChg chg="mod">
          <ac:chgData name="Corey Stewart" userId="4d42f6cf-24a9-42f4-9c4b-39db18f19392" providerId="ADAL" clId="{ABB6A9EC-9343-4413-90A8-76311A8D1C79}" dt="2022-09-06T21:02:29.174" v="71"/>
          <ac:grpSpMkLst>
            <pc:docMk/>
            <pc:sldMk cId="2112463223" sldId="298"/>
            <ac:grpSpMk id="52" creationId="{8E1FDA16-908A-BC7E-DE23-EA0560DFFD0E}"/>
          </ac:grpSpMkLst>
        </pc:grpChg>
        <pc:grpChg chg="mod">
          <ac:chgData name="Corey Stewart" userId="4d42f6cf-24a9-42f4-9c4b-39db18f19392" providerId="ADAL" clId="{ABB6A9EC-9343-4413-90A8-76311A8D1C79}" dt="2022-09-06T21:02:29.174" v="71"/>
          <ac:grpSpMkLst>
            <pc:docMk/>
            <pc:sldMk cId="2112463223" sldId="298"/>
            <ac:grpSpMk id="55" creationId="{A0E5AD0E-6032-6A37-838D-86F2EDD1FF57}"/>
          </ac:grpSpMkLst>
        </pc:grpChg>
        <pc:picChg chg="mod">
          <ac:chgData name="Corey Stewart" userId="4d42f6cf-24a9-42f4-9c4b-39db18f19392" providerId="ADAL" clId="{ABB6A9EC-9343-4413-90A8-76311A8D1C79}" dt="2022-09-06T21:02:29.174" v="71"/>
          <ac:picMkLst>
            <pc:docMk/>
            <pc:sldMk cId="2112463223" sldId="298"/>
            <ac:picMk id="57" creationId="{AF55F2B2-E19D-63CB-BC0A-947F865C2099}"/>
          </ac:picMkLst>
        </pc:picChg>
        <pc:picChg chg="mod">
          <ac:chgData name="Corey Stewart" userId="4d42f6cf-24a9-42f4-9c4b-39db18f19392" providerId="ADAL" clId="{ABB6A9EC-9343-4413-90A8-76311A8D1C79}" dt="2022-09-06T21:02:29.174" v="71"/>
          <ac:picMkLst>
            <pc:docMk/>
            <pc:sldMk cId="2112463223" sldId="298"/>
            <ac:picMk id="58" creationId="{0C1F238A-5B41-26B5-C335-2E81E3C6DF7E}"/>
          </ac:picMkLst>
        </pc:picChg>
        <pc:picChg chg="mod">
          <ac:chgData name="Corey Stewart" userId="4d42f6cf-24a9-42f4-9c4b-39db18f19392" providerId="ADAL" clId="{ABB6A9EC-9343-4413-90A8-76311A8D1C79}" dt="2022-09-06T21:02:29.174" v="71"/>
          <ac:picMkLst>
            <pc:docMk/>
            <pc:sldMk cId="2112463223" sldId="298"/>
            <ac:picMk id="59" creationId="{464CFDDE-801D-4411-0CD1-D01277986D7B}"/>
          </ac:picMkLst>
        </pc:picChg>
        <pc:picChg chg="mod">
          <ac:chgData name="Corey Stewart" userId="4d42f6cf-24a9-42f4-9c4b-39db18f19392" providerId="ADAL" clId="{ABB6A9EC-9343-4413-90A8-76311A8D1C79}" dt="2022-09-06T21:02:29.174" v="71"/>
          <ac:picMkLst>
            <pc:docMk/>
            <pc:sldMk cId="2112463223" sldId="298"/>
            <ac:picMk id="61" creationId="{0A0C1D79-9E8B-0856-8886-4D71BE230CE5}"/>
          </ac:picMkLst>
        </pc:picChg>
        <pc:picChg chg="mod">
          <ac:chgData name="Corey Stewart" userId="4d42f6cf-24a9-42f4-9c4b-39db18f19392" providerId="ADAL" clId="{ABB6A9EC-9343-4413-90A8-76311A8D1C79}" dt="2022-09-06T21:02:29.174" v="71"/>
          <ac:picMkLst>
            <pc:docMk/>
            <pc:sldMk cId="2112463223" sldId="298"/>
            <ac:picMk id="62" creationId="{07327D6E-9D97-C81F-E89F-9EAE9CAFF012}"/>
          </ac:picMkLst>
        </pc:picChg>
        <pc:picChg chg="mod">
          <ac:chgData name="Corey Stewart" userId="4d42f6cf-24a9-42f4-9c4b-39db18f19392" providerId="ADAL" clId="{ABB6A9EC-9343-4413-90A8-76311A8D1C79}" dt="2022-09-06T21:02:29.174" v="71"/>
          <ac:picMkLst>
            <pc:docMk/>
            <pc:sldMk cId="2112463223" sldId="298"/>
            <ac:picMk id="63" creationId="{05971DDC-54B1-1E7B-AA4A-139077589548}"/>
          </ac:picMkLst>
        </pc:picChg>
        <pc:picChg chg="mod">
          <ac:chgData name="Corey Stewart" userId="4d42f6cf-24a9-42f4-9c4b-39db18f19392" providerId="ADAL" clId="{ABB6A9EC-9343-4413-90A8-76311A8D1C79}" dt="2022-09-06T21:02:29.174" v="71"/>
          <ac:picMkLst>
            <pc:docMk/>
            <pc:sldMk cId="2112463223" sldId="298"/>
            <ac:picMk id="64" creationId="{E92D331C-ADF0-546F-832F-3188BB196C2B}"/>
          </ac:picMkLst>
        </pc:picChg>
        <pc:picChg chg="mod">
          <ac:chgData name="Corey Stewart" userId="4d42f6cf-24a9-42f4-9c4b-39db18f19392" providerId="ADAL" clId="{ABB6A9EC-9343-4413-90A8-76311A8D1C79}" dt="2022-09-06T21:02:29.174" v="71"/>
          <ac:picMkLst>
            <pc:docMk/>
            <pc:sldMk cId="2112463223" sldId="298"/>
            <ac:picMk id="65" creationId="{DF18C84D-A800-14D0-B328-7BEFD20BE2D5}"/>
          </ac:picMkLst>
        </pc:picChg>
        <pc:picChg chg="mod">
          <ac:chgData name="Corey Stewart" userId="4d42f6cf-24a9-42f4-9c4b-39db18f19392" providerId="ADAL" clId="{ABB6A9EC-9343-4413-90A8-76311A8D1C79}" dt="2022-09-06T21:02:29.174" v="71"/>
          <ac:picMkLst>
            <pc:docMk/>
            <pc:sldMk cId="2112463223" sldId="298"/>
            <ac:picMk id="67" creationId="{437673DB-4CED-CF91-412F-64128EEEFC40}"/>
          </ac:picMkLst>
        </pc:picChg>
        <pc:picChg chg="add mod">
          <ac:chgData name="Corey Stewart" userId="4d42f6cf-24a9-42f4-9c4b-39db18f19392" providerId="ADAL" clId="{ABB6A9EC-9343-4413-90A8-76311A8D1C79}" dt="2022-09-06T21:03:46.225" v="80" actId="1076"/>
          <ac:picMkLst>
            <pc:docMk/>
            <pc:sldMk cId="2112463223" sldId="298"/>
            <ac:picMk id="69" creationId="{EEE7E0E6-0124-878E-D2EE-B47FC3884F7B}"/>
          </ac:picMkLst>
        </pc:picChg>
        <pc:cxnChg chg="mod">
          <ac:chgData name="Corey Stewart" userId="4d42f6cf-24a9-42f4-9c4b-39db18f19392" providerId="ADAL" clId="{ABB6A9EC-9343-4413-90A8-76311A8D1C79}" dt="2022-09-06T21:02:29.174" v="71"/>
          <ac:cxnSpMkLst>
            <pc:docMk/>
            <pc:sldMk cId="2112463223" sldId="298"/>
            <ac:cxnSpMk id="53" creationId="{A8A0E046-CA57-4217-1A67-FB128FFB3119}"/>
          </ac:cxnSpMkLst>
        </pc:cxnChg>
        <pc:cxnChg chg="mod">
          <ac:chgData name="Corey Stewart" userId="4d42f6cf-24a9-42f4-9c4b-39db18f19392" providerId="ADAL" clId="{ABB6A9EC-9343-4413-90A8-76311A8D1C79}" dt="2022-09-06T21:02:29.174" v="71"/>
          <ac:cxnSpMkLst>
            <pc:docMk/>
            <pc:sldMk cId="2112463223" sldId="298"/>
            <ac:cxnSpMk id="54" creationId="{F40FB143-81C2-8687-817F-6509379A313E}"/>
          </ac:cxnSpMkLst>
        </pc:cxnChg>
      </pc:sldChg>
      <pc:sldChg chg="addSp modSp new mod">
        <pc:chgData name="Corey Stewart" userId="4d42f6cf-24a9-42f4-9c4b-39db18f19392" providerId="ADAL" clId="{ABB6A9EC-9343-4413-90A8-76311A8D1C79}" dt="2022-09-06T21:17:18.048" v="166" actId="404"/>
        <pc:sldMkLst>
          <pc:docMk/>
          <pc:sldMk cId="2062583712" sldId="299"/>
        </pc:sldMkLst>
        <pc:spChg chg="mod">
          <ac:chgData name="Corey Stewart" userId="4d42f6cf-24a9-42f4-9c4b-39db18f19392" providerId="ADAL" clId="{ABB6A9EC-9343-4413-90A8-76311A8D1C79}" dt="2022-09-06T21:05:12.842" v="82"/>
          <ac:spMkLst>
            <pc:docMk/>
            <pc:sldMk cId="2062583712" sldId="299"/>
            <ac:spMk id="2" creationId="{C903856C-C967-4779-61D5-6355AA1F2390}"/>
          </ac:spMkLst>
        </pc:spChg>
        <pc:spChg chg="mod">
          <ac:chgData name="Corey Stewart" userId="4d42f6cf-24a9-42f4-9c4b-39db18f19392" providerId="ADAL" clId="{ABB6A9EC-9343-4413-90A8-76311A8D1C79}" dt="2022-09-06T21:12:13.271" v="122" actId="404"/>
          <ac:spMkLst>
            <pc:docMk/>
            <pc:sldMk cId="2062583712" sldId="299"/>
            <ac:spMk id="3" creationId="{55AF41BA-FCCA-20CA-06AD-E818C6945B2F}"/>
          </ac:spMkLst>
        </pc:spChg>
        <pc:spChg chg="mod">
          <ac:chgData name="Corey Stewart" userId="4d42f6cf-24a9-42f4-9c4b-39db18f19392" providerId="ADAL" clId="{ABB6A9EC-9343-4413-90A8-76311A8D1C79}" dt="2022-09-06T21:12:25.954" v="124" actId="404"/>
          <ac:spMkLst>
            <pc:docMk/>
            <pc:sldMk cId="2062583712" sldId="299"/>
            <ac:spMk id="4" creationId="{0962D679-A5DE-7A68-423E-85474A6B1C69}"/>
          </ac:spMkLst>
        </pc:spChg>
        <pc:spChg chg="mod">
          <ac:chgData name="Corey Stewart" userId="4d42f6cf-24a9-42f4-9c4b-39db18f19392" providerId="ADAL" clId="{ABB6A9EC-9343-4413-90A8-76311A8D1C79}" dt="2022-09-06T21:17:18.048" v="166" actId="404"/>
          <ac:spMkLst>
            <pc:docMk/>
            <pc:sldMk cId="2062583712" sldId="299"/>
            <ac:spMk id="7" creationId="{663E841C-E360-4A9D-1A22-96D34636EF70}"/>
          </ac:spMkLst>
        </pc:spChg>
        <pc:spChg chg="mod">
          <ac:chgData name="Corey Stewart" userId="4d42f6cf-24a9-42f4-9c4b-39db18f19392" providerId="ADAL" clId="{ABB6A9EC-9343-4413-90A8-76311A8D1C79}" dt="2022-09-06T21:17:14.664" v="165" actId="404"/>
          <ac:spMkLst>
            <pc:docMk/>
            <pc:sldMk cId="2062583712" sldId="299"/>
            <ac:spMk id="8" creationId="{589332CF-0EEE-5AF5-E020-C6FA9DC3B7E5}"/>
          </ac:spMkLst>
        </pc:spChg>
        <pc:spChg chg="mod">
          <ac:chgData name="Corey Stewart" userId="4d42f6cf-24a9-42f4-9c4b-39db18f19392" providerId="ADAL" clId="{ABB6A9EC-9343-4413-90A8-76311A8D1C79}" dt="2022-09-06T21:17:06.342" v="163" actId="404"/>
          <ac:spMkLst>
            <pc:docMk/>
            <pc:sldMk cId="2062583712" sldId="299"/>
            <ac:spMk id="9" creationId="{EDB9AD65-AE71-CD44-C1A7-39034016B1F7}"/>
          </ac:spMkLst>
        </pc:spChg>
        <pc:spChg chg="mod">
          <ac:chgData name="Corey Stewart" userId="4d42f6cf-24a9-42f4-9c4b-39db18f19392" providerId="ADAL" clId="{ABB6A9EC-9343-4413-90A8-76311A8D1C79}" dt="2022-09-06T21:17:10.561" v="164" actId="404"/>
          <ac:spMkLst>
            <pc:docMk/>
            <pc:sldMk cId="2062583712" sldId="299"/>
            <ac:spMk id="10" creationId="{04A625A3-DF6D-7727-C77D-96948D86EE90}"/>
          </ac:spMkLst>
        </pc:spChg>
        <pc:spChg chg="mod">
          <ac:chgData name="Corey Stewart" userId="4d42f6cf-24a9-42f4-9c4b-39db18f19392" providerId="ADAL" clId="{ABB6A9EC-9343-4413-90A8-76311A8D1C79}" dt="2022-09-06T21:16:06.110" v="152" actId="113"/>
          <ac:spMkLst>
            <pc:docMk/>
            <pc:sldMk cId="2062583712" sldId="299"/>
            <ac:spMk id="11" creationId="{9BDE8C41-9536-2200-C722-9820B364566D}"/>
          </ac:spMkLst>
        </pc:spChg>
        <pc:spChg chg="mod">
          <ac:chgData name="Corey Stewart" userId="4d42f6cf-24a9-42f4-9c4b-39db18f19392" providerId="ADAL" clId="{ABB6A9EC-9343-4413-90A8-76311A8D1C79}" dt="2022-09-06T21:16:10.076" v="153" actId="113"/>
          <ac:spMkLst>
            <pc:docMk/>
            <pc:sldMk cId="2062583712" sldId="299"/>
            <ac:spMk id="12" creationId="{A983F529-2D5F-AE3B-596E-E4A877D121D8}"/>
          </ac:spMkLst>
        </pc:spChg>
        <pc:spChg chg="mod">
          <ac:chgData name="Corey Stewart" userId="4d42f6cf-24a9-42f4-9c4b-39db18f19392" providerId="ADAL" clId="{ABB6A9EC-9343-4413-90A8-76311A8D1C79}" dt="2022-09-06T21:16:16.599" v="155" actId="113"/>
          <ac:spMkLst>
            <pc:docMk/>
            <pc:sldMk cId="2062583712" sldId="299"/>
            <ac:spMk id="13" creationId="{C9E2C9CC-6313-3667-C717-3217585C913A}"/>
          </ac:spMkLst>
        </pc:spChg>
        <pc:spChg chg="mod">
          <ac:chgData name="Corey Stewart" userId="4d42f6cf-24a9-42f4-9c4b-39db18f19392" providerId="ADAL" clId="{ABB6A9EC-9343-4413-90A8-76311A8D1C79}" dt="2022-09-06T21:16:13.368" v="154" actId="113"/>
          <ac:spMkLst>
            <pc:docMk/>
            <pc:sldMk cId="2062583712" sldId="299"/>
            <ac:spMk id="14" creationId="{2B7B406D-D5B0-1B02-DF18-8C33F80A2896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15" creationId="{9B04231B-752F-64D0-B650-F3884144C82F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16" creationId="{0C99D5C4-4722-05CB-439E-5305FB140B72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17" creationId="{6158647A-86E7-DA34-86C1-C0FDDB151668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18" creationId="{23E4B248-59CF-A8E4-0991-0618A907DF36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19" creationId="{5EA2CF1C-E5DE-F50B-9D88-C1ECE300AF91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20" creationId="{055C05A3-1F94-70CF-7549-28BD282027C8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21" creationId="{D6073404-B5DA-2AF0-3069-60D13467FBE7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22" creationId="{EF58F0FE-1B34-53EB-BA85-5415A2F6E42E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23" creationId="{839B53DD-E8BA-47FA-DDC3-C45A747B7F6B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24" creationId="{22DB98C0-6254-E2BC-6395-793EA7DBE4E9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25" creationId="{111E0665-1B70-19BC-72D8-3B0745AF978C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26" creationId="{45691250-7968-85D8-82F6-887979F14F9C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27" creationId="{E72C2E41-5F82-4396-D7D9-116438F34B5D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28" creationId="{89E7FE0E-1169-CBAB-4025-0B6EEDA17A73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29" creationId="{1E5A5CC3-A7E9-8F53-8E9A-053895592D80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30" creationId="{FF259D41-BE8E-7652-5C35-5E720CD888D4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31" creationId="{3D0FCDE3-38C5-7BC4-E49B-304EFAC4577B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32" creationId="{6B985A1B-C544-A158-A1F0-4438DEB49903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33" creationId="{FF748D98-E528-6ED5-77C5-0F3A2AF09588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34" creationId="{C678220E-7AC2-9623-3672-8D0714A8A152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35" creationId="{5B558BC1-1080-4E2B-597D-68267A8EB0FB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36" creationId="{4F74C643-CD64-FAC6-18FC-886D27559EE3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37" creationId="{C867A890-1D4D-A705-B09D-D2EC69CDB1C0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38" creationId="{683A52F6-CA01-AD75-F65A-71421D2DA6FE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39" creationId="{EE6AFBEA-126D-AF3C-1822-75E8097DF0FB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40" creationId="{678800B7-378A-7487-D948-43D810876DE5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41" creationId="{96DEA340-A022-6BB2-FFE8-A990821A9F58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42" creationId="{38BB641F-0FE7-B3B2-CDF1-62FC0360912F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43" creationId="{E48EB2DF-3923-0032-D353-6D43D5FA4693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44" creationId="{72B0DFF0-1300-5E06-0203-5093B1DB8465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45" creationId="{849EEA79-44C8-7781-578B-F5E2FD4C9C21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46" creationId="{5478A136-39BA-EED5-814B-0623A2A16A51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47" creationId="{9B3E974F-1201-0EC8-95D7-13B7A291017C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48" creationId="{E9C72713-1CCD-F2B8-3220-7FDFBF0E36AD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49" creationId="{3E46A0CF-A88F-EB1B-C092-20C4DC4A44A7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50" creationId="{D4038E1D-9240-E08F-FB4E-E9C3BCBB941B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51" creationId="{BC4E5A58-D7D0-CFFA-457E-33D2E0089429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52" creationId="{3559D9A8-00E7-E1C3-A2F2-C7DA2FA70486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53" creationId="{4D1601CB-648B-CBD8-5D3B-EB9BBDF06618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54" creationId="{F106FDB0-E815-5971-1897-95E1C9B724D8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55" creationId="{51E06E75-DD34-39AC-C203-C7CE2A16AFC8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56" creationId="{DC02708C-FD53-F761-033D-32A9A69A2FE8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57" creationId="{3B1FC460-C51E-17A3-BF50-88541EF52F89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58" creationId="{D530F00D-6C0E-18A6-1D6A-70076CEC5263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59" creationId="{3943D907-D9A7-613D-8CEE-35DCA8E9C853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64" creationId="{D81B6BB1-2284-CD40-385E-5D42D870069F}"/>
          </ac:spMkLst>
        </pc:spChg>
        <pc:spChg chg="mod">
          <ac:chgData name="Corey Stewart" userId="4d42f6cf-24a9-42f4-9c4b-39db18f19392" providerId="ADAL" clId="{ABB6A9EC-9343-4413-90A8-76311A8D1C79}" dt="2022-09-06T21:08:14.169" v="102"/>
          <ac:spMkLst>
            <pc:docMk/>
            <pc:sldMk cId="2062583712" sldId="299"/>
            <ac:spMk id="66" creationId="{DC00403E-A1D4-895C-9F51-CEB48160A088}"/>
          </ac:spMkLst>
        </pc:spChg>
        <pc:grpChg chg="add mod">
          <ac:chgData name="Corey Stewart" userId="4d42f6cf-24a9-42f4-9c4b-39db18f19392" providerId="ADAL" clId="{ABB6A9EC-9343-4413-90A8-76311A8D1C79}" dt="2022-09-06T21:14:58.326" v="141" actId="1076"/>
          <ac:grpSpMkLst>
            <pc:docMk/>
            <pc:sldMk cId="2062583712" sldId="299"/>
            <ac:grpSpMk id="5" creationId="{3FCFC3EB-53DA-0DBD-1782-188D6F6629E4}"/>
          </ac:grpSpMkLst>
        </pc:grpChg>
        <pc:grpChg chg="mod">
          <ac:chgData name="Corey Stewart" userId="4d42f6cf-24a9-42f4-9c4b-39db18f19392" providerId="ADAL" clId="{ABB6A9EC-9343-4413-90A8-76311A8D1C79}" dt="2022-09-06T21:08:14.169" v="102"/>
          <ac:grpSpMkLst>
            <pc:docMk/>
            <pc:sldMk cId="2062583712" sldId="299"/>
            <ac:grpSpMk id="6" creationId="{0DC4C142-D973-89E6-CF97-F9DDDE8859BF}"/>
          </ac:grpSpMkLst>
        </pc:grpChg>
        <pc:grpChg chg="mod">
          <ac:chgData name="Corey Stewart" userId="4d42f6cf-24a9-42f4-9c4b-39db18f19392" providerId="ADAL" clId="{ABB6A9EC-9343-4413-90A8-76311A8D1C79}" dt="2022-09-06T21:08:14.169" v="102"/>
          <ac:grpSpMkLst>
            <pc:docMk/>
            <pc:sldMk cId="2062583712" sldId="299"/>
            <ac:grpSpMk id="60" creationId="{18DC7EA2-30E3-7F71-2530-509CD9BD7E01}"/>
          </ac:grpSpMkLst>
        </pc:grpChg>
        <pc:grpChg chg="mod">
          <ac:chgData name="Corey Stewart" userId="4d42f6cf-24a9-42f4-9c4b-39db18f19392" providerId="ADAL" clId="{ABB6A9EC-9343-4413-90A8-76311A8D1C79}" dt="2022-09-06T21:08:14.169" v="102"/>
          <ac:grpSpMkLst>
            <pc:docMk/>
            <pc:sldMk cId="2062583712" sldId="299"/>
            <ac:grpSpMk id="61" creationId="{53E539EF-83FD-BEC1-4866-24522963A67D}"/>
          </ac:grpSpMkLst>
        </pc:grpChg>
        <pc:picChg chg="mod">
          <ac:chgData name="Corey Stewart" userId="4d42f6cf-24a9-42f4-9c4b-39db18f19392" providerId="ADAL" clId="{ABB6A9EC-9343-4413-90A8-76311A8D1C79}" dt="2022-09-06T21:08:14.169" v="102"/>
          <ac:picMkLst>
            <pc:docMk/>
            <pc:sldMk cId="2062583712" sldId="299"/>
            <ac:picMk id="62" creationId="{036D9A0A-C163-1A79-5609-18A062ACD31A}"/>
          </ac:picMkLst>
        </pc:picChg>
        <pc:picChg chg="mod">
          <ac:chgData name="Corey Stewart" userId="4d42f6cf-24a9-42f4-9c4b-39db18f19392" providerId="ADAL" clId="{ABB6A9EC-9343-4413-90A8-76311A8D1C79}" dt="2022-09-06T21:08:14.169" v="102"/>
          <ac:picMkLst>
            <pc:docMk/>
            <pc:sldMk cId="2062583712" sldId="299"/>
            <ac:picMk id="63" creationId="{F28B6E30-9578-D022-1694-FD7E3FFF7340}"/>
          </ac:picMkLst>
        </pc:picChg>
        <pc:picChg chg="mod">
          <ac:chgData name="Corey Stewart" userId="4d42f6cf-24a9-42f4-9c4b-39db18f19392" providerId="ADAL" clId="{ABB6A9EC-9343-4413-90A8-76311A8D1C79}" dt="2022-09-06T21:08:14.169" v="102"/>
          <ac:picMkLst>
            <pc:docMk/>
            <pc:sldMk cId="2062583712" sldId="299"/>
            <ac:picMk id="65" creationId="{96C2A104-0855-437C-6971-035447D61583}"/>
          </ac:picMkLst>
        </pc:picChg>
        <pc:picChg chg="mod">
          <ac:chgData name="Corey Stewart" userId="4d42f6cf-24a9-42f4-9c4b-39db18f19392" providerId="ADAL" clId="{ABB6A9EC-9343-4413-90A8-76311A8D1C79}" dt="2022-09-06T21:08:14.169" v="102"/>
          <ac:picMkLst>
            <pc:docMk/>
            <pc:sldMk cId="2062583712" sldId="299"/>
            <ac:picMk id="67" creationId="{67700C31-6FDF-D284-FF56-12EA1E707F09}"/>
          </ac:picMkLst>
        </pc:picChg>
        <pc:picChg chg="mod">
          <ac:chgData name="Corey Stewart" userId="4d42f6cf-24a9-42f4-9c4b-39db18f19392" providerId="ADAL" clId="{ABB6A9EC-9343-4413-90A8-76311A8D1C79}" dt="2022-09-06T21:08:14.169" v="102"/>
          <ac:picMkLst>
            <pc:docMk/>
            <pc:sldMk cId="2062583712" sldId="299"/>
            <ac:picMk id="68" creationId="{34B33D60-3FF1-6F3D-7A99-D14F0AAD4982}"/>
          </ac:picMkLst>
        </pc:picChg>
        <pc:picChg chg="mod">
          <ac:chgData name="Corey Stewart" userId="4d42f6cf-24a9-42f4-9c4b-39db18f19392" providerId="ADAL" clId="{ABB6A9EC-9343-4413-90A8-76311A8D1C79}" dt="2022-09-06T21:08:14.169" v="102"/>
          <ac:picMkLst>
            <pc:docMk/>
            <pc:sldMk cId="2062583712" sldId="299"/>
            <ac:picMk id="69" creationId="{84096B5C-52E7-BA14-CD6C-5ED308510303}"/>
          </ac:picMkLst>
        </pc:picChg>
      </pc:sldChg>
      <pc:sldChg chg="addSp delSp modSp new mod modClrScheme chgLayout">
        <pc:chgData name="Corey Stewart" userId="4d42f6cf-24a9-42f4-9c4b-39db18f19392" providerId="ADAL" clId="{ABB6A9EC-9343-4413-90A8-76311A8D1C79}" dt="2022-09-06T21:20:27.866" v="190" actId="1076"/>
        <pc:sldMkLst>
          <pc:docMk/>
          <pc:sldMk cId="2012288562" sldId="300"/>
        </pc:sldMkLst>
        <pc:spChg chg="del mod ord">
          <ac:chgData name="Corey Stewart" userId="4d42f6cf-24a9-42f4-9c4b-39db18f19392" providerId="ADAL" clId="{ABB6A9EC-9343-4413-90A8-76311A8D1C79}" dt="2022-09-06T21:18:05.522" v="168" actId="700"/>
          <ac:spMkLst>
            <pc:docMk/>
            <pc:sldMk cId="2012288562" sldId="300"/>
            <ac:spMk id="2" creationId="{CF2A8178-EB54-24C9-81C9-B7AE6B3CB830}"/>
          </ac:spMkLst>
        </pc:spChg>
        <pc:spChg chg="del mod ord">
          <ac:chgData name="Corey Stewart" userId="4d42f6cf-24a9-42f4-9c4b-39db18f19392" providerId="ADAL" clId="{ABB6A9EC-9343-4413-90A8-76311A8D1C79}" dt="2022-09-06T21:18:05.522" v="168" actId="700"/>
          <ac:spMkLst>
            <pc:docMk/>
            <pc:sldMk cId="2012288562" sldId="300"/>
            <ac:spMk id="3" creationId="{BC0E3E90-DFB5-6510-40A0-4CABBE7DE1AC}"/>
          </ac:spMkLst>
        </pc:spChg>
        <pc:spChg chg="del">
          <ac:chgData name="Corey Stewart" userId="4d42f6cf-24a9-42f4-9c4b-39db18f19392" providerId="ADAL" clId="{ABB6A9EC-9343-4413-90A8-76311A8D1C79}" dt="2022-09-06T21:18:05.522" v="168" actId="700"/>
          <ac:spMkLst>
            <pc:docMk/>
            <pc:sldMk cId="2012288562" sldId="300"/>
            <ac:spMk id="4" creationId="{2C815B05-BE1E-653D-2D31-0DD47D2E39F1}"/>
          </ac:spMkLst>
        </pc:spChg>
        <pc:spChg chg="add del mod ord">
          <ac:chgData name="Corey Stewart" userId="4d42f6cf-24a9-42f4-9c4b-39db18f19392" providerId="ADAL" clId="{ABB6A9EC-9343-4413-90A8-76311A8D1C79}" dt="2022-09-06T21:19:01.535" v="177" actId="478"/>
          <ac:spMkLst>
            <pc:docMk/>
            <pc:sldMk cId="2012288562" sldId="300"/>
            <ac:spMk id="5" creationId="{D87D13C8-A125-C087-6DB4-F18CE4C738E6}"/>
          </ac:spMkLst>
        </pc:spChg>
        <pc:spChg chg="add del mod ord">
          <ac:chgData name="Corey Stewart" userId="4d42f6cf-24a9-42f4-9c4b-39db18f19392" providerId="ADAL" clId="{ABB6A9EC-9343-4413-90A8-76311A8D1C79}" dt="2022-09-06T21:18:26.507" v="170" actId="478"/>
          <ac:spMkLst>
            <pc:docMk/>
            <pc:sldMk cId="2012288562" sldId="300"/>
            <ac:spMk id="6" creationId="{E75FC2E9-9425-5C7E-D020-525BB15B22F7}"/>
          </ac:spMkLst>
        </pc:spChg>
        <pc:spChg chg="mod">
          <ac:chgData name="Corey Stewart" userId="4d42f6cf-24a9-42f4-9c4b-39db18f19392" providerId="ADAL" clId="{ABB6A9EC-9343-4413-90A8-76311A8D1C79}" dt="2022-09-06T21:20:00.838" v="187" actId="108"/>
          <ac:spMkLst>
            <pc:docMk/>
            <pc:sldMk cId="2012288562" sldId="300"/>
            <ac:spMk id="10" creationId="{ED8B8887-0EA0-4EFA-7DBB-37B38435F130}"/>
          </ac:spMkLst>
        </pc:spChg>
        <pc:spChg chg="mod">
          <ac:chgData name="Corey Stewart" userId="4d42f6cf-24a9-42f4-9c4b-39db18f19392" providerId="ADAL" clId="{ABB6A9EC-9343-4413-90A8-76311A8D1C79}" dt="2022-09-06T21:19:42.814" v="184" actId="108"/>
          <ac:spMkLst>
            <pc:docMk/>
            <pc:sldMk cId="2012288562" sldId="300"/>
            <ac:spMk id="11" creationId="{E1C40767-114C-FAB5-4E96-BC026BAFAA66}"/>
          </ac:spMkLst>
        </pc:spChg>
        <pc:spChg chg="mod">
          <ac:chgData name="Corey Stewart" userId="4d42f6cf-24a9-42f4-9c4b-39db18f19392" providerId="ADAL" clId="{ABB6A9EC-9343-4413-90A8-76311A8D1C79}" dt="2022-09-06T21:19:47.854" v="185" actId="108"/>
          <ac:spMkLst>
            <pc:docMk/>
            <pc:sldMk cId="2012288562" sldId="300"/>
            <ac:spMk id="12" creationId="{C6F1FB2D-5B87-C10B-199D-6D4E7BBCB055}"/>
          </ac:spMkLst>
        </pc:spChg>
        <pc:spChg chg="mod">
          <ac:chgData name="Corey Stewart" userId="4d42f6cf-24a9-42f4-9c4b-39db18f19392" providerId="ADAL" clId="{ABB6A9EC-9343-4413-90A8-76311A8D1C79}" dt="2022-09-06T21:19:51.727" v="186" actId="108"/>
          <ac:spMkLst>
            <pc:docMk/>
            <pc:sldMk cId="2012288562" sldId="300"/>
            <ac:spMk id="13" creationId="{83C15333-6832-9E1B-E985-8BDBA008D0AA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14" creationId="{07F6A065-6B5E-481C-F540-7C6B8D6C8248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20" creationId="{0473C616-75C4-5E9E-604D-C0C218EA3550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21" creationId="{3019EEBE-37A4-FB07-4CDC-A8730C18F994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22" creationId="{FC727CFF-1626-9ECB-519D-1F0ED192A2E9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23" creationId="{11E21B9D-C231-4D33-B141-288E123241F4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24" creationId="{6F0D87EB-865E-19E6-98F7-EF914A5803E0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25" creationId="{8F3810BD-8473-B460-C786-D41298616D55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26" creationId="{97F9A9C9-1EA9-99DE-2FBA-0D622D6F04B8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27" creationId="{9446F895-0E0A-2662-E857-B8C7CF34235A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28" creationId="{DA7873EB-BC5C-0BC6-A07A-25E8EAFB0701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29" creationId="{1E46735E-CE50-1A89-D6E4-1CAF495F1899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30" creationId="{11ADFC00-8A5D-E528-6551-FECF49B3BBC2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31" creationId="{EE8C5C44-0EBE-5BD2-9AF1-2A155DD60D17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32" creationId="{98703A98-EC19-AB35-ADC1-C8B49AB77F41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33" creationId="{AC51A4C0-8C34-6E57-33C7-951503C064C2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34" creationId="{D0082F5E-2799-BE44-46B5-FB3E0E302229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35" creationId="{BD9C5652-27D3-B628-AF7D-B42CF4AA4E6E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36" creationId="{B95F3E02-49DB-426E-1175-208A86592A11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37" creationId="{60632F76-9CC9-FC09-8CE3-1955218C865D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38" creationId="{45DC19FB-D7EF-B01A-0BB6-B0AD4CC1E317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39" creationId="{D6B29219-C9BB-B2C8-8B13-B1FA060C5609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40" creationId="{E28414A0-B993-5306-CAC4-7F088DE60AD5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41" creationId="{F54D7314-FAFC-6E5E-1E0B-63C06B08AAF8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42" creationId="{E32EB763-F674-12BF-F4E5-5098D8E05A29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43" creationId="{A5C87FFE-3527-7F39-A87F-9DC9981AE1B0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44" creationId="{30AE4F4C-14BE-6FEA-AE29-95630BDCA50F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45" creationId="{5C157F3F-C6B3-8719-0018-0A780D8906AF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46" creationId="{AFAD4C05-8966-81B9-EEA7-D07872E12AD9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47" creationId="{45928D5C-3F9C-2833-4E1E-BE17319F2152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51" creationId="{2A100409-3927-D4A1-CFD0-2A2330351A63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52" creationId="{0EE8440F-FCBD-1E28-9E98-2597DC6275C6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53" creationId="{4153DB74-7A0D-089A-926C-B5D4B643A457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54" creationId="{76643792-0F0F-8C1D-DD4E-55CF703AF5F8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55" creationId="{86839CDF-C9E2-820A-61CB-45536E34018F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56" creationId="{849E3892-AE8A-D96D-4D63-31DE40791DE4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57" creationId="{01A9B168-7747-6C4D-E52F-159FDFD4778F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58" creationId="{48BA0D09-348A-A8F0-A738-ABC9DD958DBC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59" creationId="{C0F70247-A257-8DC2-A5F9-D80390A9A5A2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60" creationId="{B85409AF-9AC2-F670-1341-F4AC2C3B6EC7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61" creationId="{F1E2D403-463B-886D-078E-C407D0A4B27E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62" creationId="{82EDF6E0-112A-6147-F7EF-D56C407473EF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63" creationId="{66CF8481-B339-1B02-4AB4-AAB4577A5C3F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64" creationId="{2131034E-D83D-045E-B9BC-B4A0AB9D8A7B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65" creationId="{D83F3398-493D-8B66-02EF-C152D8F51E45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66" creationId="{510F95FA-6A8C-571E-5C4A-9CD81043DB28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67" creationId="{AE8D637D-A7F9-51F6-38F2-6B8EFC18E609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68" creationId="{7A84B6AD-E9B9-F9D4-8040-DCD966DDD081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69" creationId="{48034804-8DD8-BCB0-9C11-248234DF5AF5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70" creationId="{DDDE41EB-D7EA-E451-554C-253683D77C2E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71" creationId="{94CACCA4-E284-05EE-F660-9DA4163CA722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72" creationId="{E0639FEC-7D9C-E5A1-7AD4-6FE23C84D90A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73" creationId="{A768B058-DD01-47EF-245C-A74DBD7BA874}"/>
          </ac:spMkLst>
        </pc:spChg>
        <pc:spChg chg="mod">
          <ac:chgData name="Corey Stewart" userId="4d42f6cf-24a9-42f4-9c4b-39db18f19392" providerId="ADAL" clId="{ABB6A9EC-9343-4413-90A8-76311A8D1C79}" dt="2022-09-06T21:18:09.084" v="169"/>
          <ac:spMkLst>
            <pc:docMk/>
            <pc:sldMk cId="2012288562" sldId="300"/>
            <ac:spMk id="74" creationId="{D095FB90-43DE-F6E2-0C25-E6AF1F9FC47B}"/>
          </ac:spMkLst>
        </pc:spChg>
        <pc:grpChg chg="add mod">
          <ac:chgData name="Corey Stewart" userId="4d42f6cf-24a9-42f4-9c4b-39db18f19392" providerId="ADAL" clId="{ABB6A9EC-9343-4413-90A8-76311A8D1C79}" dt="2022-09-06T21:20:27.866" v="190" actId="1076"/>
          <ac:grpSpMkLst>
            <pc:docMk/>
            <pc:sldMk cId="2012288562" sldId="300"/>
            <ac:grpSpMk id="7" creationId="{092E4923-6799-8265-3B9D-701E6EC4D9B3}"/>
          </ac:grpSpMkLst>
        </pc:grpChg>
        <pc:grpChg chg="mod">
          <ac:chgData name="Corey Stewart" userId="4d42f6cf-24a9-42f4-9c4b-39db18f19392" providerId="ADAL" clId="{ABB6A9EC-9343-4413-90A8-76311A8D1C79}" dt="2022-09-06T21:18:09.084" v="169"/>
          <ac:grpSpMkLst>
            <pc:docMk/>
            <pc:sldMk cId="2012288562" sldId="300"/>
            <ac:grpSpMk id="8" creationId="{BC929252-FBB4-1849-FE81-02F2AE1746CC}"/>
          </ac:grpSpMkLst>
        </pc:grpChg>
        <pc:grpChg chg="mod">
          <ac:chgData name="Corey Stewart" userId="4d42f6cf-24a9-42f4-9c4b-39db18f19392" providerId="ADAL" clId="{ABB6A9EC-9343-4413-90A8-76311A8D1C79}" dt="2022-09-06T21:18:09.084" v="169"/>
          <ac:grpSpMkLst>
            <pc:docMk/>
            <pc:sldMk cId="2012288562" sldId="300"/>
            <ac:grpSpMk id="9" creationId="{A73B31F2-45B5-2547-14A5-B4590D8F47E9}"/>
          </ac:grpSpMkLst>
        </pc:grpChg>
        <pc:grpChg chg="mod">
          <ac:chgData name="Corey Stewart" userId="4d42f6cf-24a9-42f4-9c4b-39db18f19392" providerId="ADAL" clId="{ABB6A9EC-9343-4413-90A8-76311A8D1C79}" dt="2022-09-06T21:18:09.084" v="169"/>
          <ac:grpSpMkLst>
            <pc:docMk/>
            <pc:sldMk cId="2012288562" sldId="300"/>
            <ac:grpSpMk id="15" creationId="{37F7B6D3-D2AC-C425-774E-39232CA8D748}"/>
          </ac:grpSpMkLst>
        </pc:grpChg>
        <pc:grpChg chg="mod">
          <ac:chgData name="Corey Stewart" userId="4d42f6cf-24a9-42f4-9c4b-39db18f19392" providerId="ADAL" clId="{ABB6A9EC-9343-4413-90A8-76311A8D1C79}" dt="2022-09-06T21:18:09.084" v="169"/>
          <ac:grpSpMkLst>
            <pc:docMk/>
            <pc:sldMk cId="2012288562" sldId="300"/>
            <ac:grpSpMk id="16" creationId="{9EBB1FD7-8875-AFB6-535F-C23874C7B22D}"/>
          </ac:grpSpMkLst>
        </pc:grpChg>
        <pc:grpChg chg="mod">
          <ac:chgData name="Corey Stewart" userId="4d42f6cf-24a9-42f4-9c4b-39db18f19392" providerId="ADAL" clId="{ABB6A9EC-9343-4413-90A8-76311A8D1C79}" dt="2022-09-06T21:18:09.084" v="169"/>
          <ac:grpSpMkLst>
            <pc:docMk/>
            <pc:sldMk cId="2012288562" sldId="300"/>
            <ac:grpSpMk id="17" creationId="{64D702A9-85D1-FA5A-E2FF-D9892528378F}"/>
          </ac:grpSpMkLst>
        </pc:grpChg>
        <pc:grpChg chg="mod">
          <ac:chgData name="Corey Stewart" userId="4d42f6cf-24a9-42f4-9c4b-39db18f19392" providerId="ADAL" clId="{ABB6A9EC-9343-4413-90A8-76311A8D1C79}" dt="2022-09-06T21:18:09.084" v="169"/>
          <ac:grpSpMkLst>
            <pc:docMk/>
            <pc:sldMk cId="2012288562" sldId="300"/>
            <ac:grpSpMk id="18" creationId="{A0557F19-6477-3E79-A539-2FBB49044885}"/>
          </ac:grpSpMkLst>
        </pc:grpChg>
        <pc:grpChg chg="mod">
          <ac:chgData name="Corey Stewart" userId="4d42f6cf-24a9-42f4-9c4b-39db18f19392" providerId="ADAL" clId="{ABB6A9EC-9343-4413-90A8-76311A8D1C79}" dt="2022-09-06T21:18:09.084" v="169"/>
          <ac:grpSpMkLst>
            <pc:docMk/>
            <pc:sldMk cId="2012288562" sldId="300"/>
            <ac:grpSpMk id="19" creationId="{31015A94-094D-1063-5874-FB79CDEDE7D0}"/>
          </ac:grpSpMkLst>
        </pc:grpChg>
        <pc:grpChg chg="mod">
          <ac:chgData name="Corey Stewart" userId="4d42f6cf-24a9-42f4-9c4b-39db18f19392" providerId="ADAL" clId="{ABB6A9EC-9343-4413-90A8-76311A8D1C79}" dt="2022-09-06T21:18:09.084" v="169"/>
          <ac:grpSpMkLst>
            <pc:docMk/>
            <pc:sldMk cId="2012288562" sldId="300"/>
            <ac:grpSpMk id="48" creationId="{F7394AB3-EDE1-35A7-C8A1-3F172753BC8D}"/>
          </ac:grpSpMkLst>
        </pc:grpChg>
        <pc:grpChg chg="mod">
          <ac:chgData name="Corey Stewart" userId="4d42f6cf-24a9-42f4-9c4b-39db18f19392" providerId="ADAL" clId="{ABB6A9EC-9343-4413-90A8-76311A8D1C79}" dt="2022-09-06T21:18:09.084" v="169"/>
          <ac:grpSpMkLst>
            <pc:docMk/>
            <pc:sldMk cId="2012288562" sldId="300"/>
            <ac:grpSpMk id="49" creationId="{DE895943-07E4-6775-4951-70EBBBD01890}"/>
          </ac:grpSpMkLst>
        </pc:grpChg>
        <pc:grpChg chg="mod">
          <ac:chgData name="Corey Stewart" userId="4d42f6cf-24a9-42f4-9c4b-39db18f19392" providerId="ADAL" clId="{ABB6A9EC-9343-4413-90A8-76311A8D1C79}" dt="2022-09-06T21:18:09.084" v="169"/>
          <ac:grpSpMkLst>
            <pc:docMk/>
            <pc:sldMk cId="2012288562" sldId="300"/>
            <ac:grpSpMk id="50" creationId="{76572FDE-51ED-163D-E622-1BDE04F9C8C5}"/>
          </ac:grpSpMkLst>
        </pc:grpChg>
      </pc:sldChg>
      <pc:sldChg chg="addSp delSp modSp new mod">
        <pc:chgData name="Corey Stewart" userId="4d42f6cf-24a9-42f4-9c4b-39db18f19392" providerId="ADAL" clId="{ABB6A9EC-9343-4413-90A8-76311A8D1C79}" dt="2022-09-06T21:26:28.638" v="216" actId="165"/>
        <pc:sldMkLst>
          <pc:docMk/>
          <pc:sldMk cId="118560163" sldId="301"/>
        </pc:sldMkLst>
        <pc:spChg chg="mod">
          <ac:chgData name="Corey Stewart" userId="4d42f6cf-24a9-42f4-9c4b-39db18f19392" providerId="ADAL" clId="{ABB6A9EC-9343-4413-90A8-76311A8D1C79}" dt="2022-09-06T21:22:14.333" v="192"/>
          <ac:spMkLst>
            <pc:docMk/>
            <pc:sldMk cId="118560163" sldId="301"/>
            <ac:spMk id="2" creationId="{E6896F0C-32AC-63F6-5961-C211FF861497}"/>
          </ac:spMkLst>
        </pc:spChg>
        <pc:spChg chg="del mod">
          <ac:chgData name="Corey Stewart" userId="4d42f6cf-24a9-42f4-9c4b-39db18f19392" providerId="ADAL" clId="{ABB6A9EC-9343-4413-90A8-76311A8D1C79}" dt="2022-09-06T21:25:23.870" v="213" actId="478"/>
          <ac:spMkLst>
            <pc:docMk/>
            <pc:sldMk cId="118560163" sldId="301"/>
            <ac:spMk id="3" creationId="{8FAADF33-0869-B526-3F94-772510CCFD56}"/>
          </ac:spMkLst>
        </pc:spChg>
        <pc:spChg chg="mod">
          <ac:chgData name="Corey Stewart" userId="4d42f6cf-24a9-42f4-9c4b-39db18f19392" providerId="ADAL" clId="{ABB6A9EC-9343-4413-90A8-76311A8D1C79}" dt="2022-09-06T21:23:27.891" v="202" actId="1076"/>
          <ac:spMkLst>
            <pc:docMk/>
            <pc:sldMk cId="118560163" sldId="301"/>
            <ac:spMk id="4" creationId="{6290E5D5-6FC2-5D9C-1E0E-C3CFF3D8B5FC}"/>
          </ac:spMkLst>
        </pc:spChg>
        <pc:spChg chg="add mod">
          <ac:chgData name="Corey Stewart" userId="4d42f6cf-24a9-42f4-9c4b-39db18f19392" providerId="ADAL" clId="{ABB6A9EC-9343-4413-90A8-76311A8D1C79}" dt="2022-09-06T21:23:41.959" v="203" actId="1076"/>
          <ac:spMkLst>
            <pc:docMk/>
            <pc:sldMk cId="118560163" sldId="301"/>
            <ac:spMk id="6" creationId="{DAA0210F-E233-5CB9-EFAD-28E8C84ECBCD}"/>
          </ac:spMkLst>
        </pc:spChg>
        <pc:grpChg chg="add del mod">
          <ac:chgData name="Corey Stewart" userId="4d42f6cf-24a9-42f4-9c4b-39db18f19392" providerId="ADAL" clId="{ABB6A9EC-9343-4413-90A8-76311A8D1C79}" dt="2022-09-06T21:26:28.638" v="216" actId="165"/>
          <ac:grpSpMkLst>
            <pc:docMk/>
            <pc:sldMk cId="118560163" sldId="301"/>
            <ac:grpSpMk id="7" creationId="{B9BAEA6A-8E7D-DC20-5074-10FE38A44984}"/>
          </ac:grpSpMkLst>
        </pc:grpChg>
        <pc:picChg chg="mod topLvl">
          <ac:chgData name="Corey Stewart" userId="4d42f6cf-24a9-42f4-9c4b-39db18f19392" providerId="ADAL" clId="{ABB6A9EC-9343-4413-90A8-76311A8D1C79}" dt="2022-09-06T21:26:28.638" v="216" actId="165"/>
          <ac:picMkLst>
            <pc:docMk/>
            <pc:sldMk cId="118560163" sldId="301"/>
            <ac:picMk id="8" creationId="{4FF9DAC0-D457-1264-8E52-262022CC2A8C}"/>
          </ac:picMkLst>
        </pc:picChg>
        <pc:cxnChg chg="mod topLvl">
          <ac:chgData name="Corey Stewart" userId="4d42f6cf-24a9-42f4-9c4b-39db18f19392" providerId="ADAL" clId="{ABB6A9EC-9343-4413-90A8-76311A8D1C79}" dt="2022-09-06T21:26:28.638" v="216" actId="165"/>
          <ac:cxnSpMkLst>
            <pc:docMk/>
            <pc:sldMk cId="118560163" sldId="301"/>
            <ac:cxnSpMk id="9" creationId="{DEA5D70D-6B0E-AB56-0765-30214CFCCFDC}"/>
          </ac:cxnSpMkLst>
        </pc:cxnChg>
        <pc:cxnChg chg="mod topLvl">
          <ac:chgData name="Corey Stewart" userId="4d42f6cf-24a9-42f4-9c4b-39db18f19392" providerId="ADAL" clId="{ABB6A9EC-9343-4413-90A8-76311A8D1C79}" dt="2022-09-06T21:26:28.638" v="216" actId="165"/>
          <ac:cxnSpMkLst>
            <pc:docMk/>
            <pc:sldMk cId="118560163" sldId="301"/>
            <ac:cxnSpMk id="10" creationId="{D690D206-0E6B-F67E-0D5C-14D891F899AF}"/>
          </ac:cxnSpMkLst>
        </pc:cxnChg>
        <pc:cxnChg chg="mod topLvl">
          <ac:chgData name="Corey Stewart" userId="4d42f6cf-24a9-42f4-9c4b-39db18f19392" providerId="ADAL" clId="{ABB6A9EC-9343-4413-90A8-76311A8D1C79}" dt="2022-09-06T21:26:28.638" v="216" actId="165"/>
          <ac:cxnSpMkLst>
            <pc:docMk/>
            <pc:sldMk cId="118560163" sldId="301"/>
            <ac:cxnSpMk id="11" creationId="{9D937243-B751-D64F-947E-17663B8EFF60}"/>
          </ac:cxnSpMkLst>
        </pc:cxnChg>
        <pc:cxnChg chg="mod topLvl">
          <ac:chgData name="Corey Stewart" userId="4d42f6cf-24a9-42f4-9c4b-39db18f19392" providerId="ADAL" clId="{ABB6A9EC-9343-4413-90A8-76311A8D1C79}" dt="2022-09-06T21:26:28.638" v="216" actId="165"/>
          <ac:cxnSpMkLst>
            <pc:docMk/>
            <pc:sldMk cId="118560163" sldId="301"/>
            <ac:cxnSpMk id="12" creationId="{2A3C2FC0-3BB0-B94C-7859-C55649CEA766}"/>
          </ac:cxnSpMkLst>
        </pc:cxnChg>
        <pc:cxnChg chg="mod topLvl">
          <ac:chgData name="Corey Stewart" userId="4d42f6cf-24a9-42f4-9c4b-39db18f19392" providerId="ADAL" clId="{ABB6A9EC-9343-4413-90A8-76311A8D1C79}" dt="2022-09-06T21:26:28.638" v="216" actId="165"/>
          <ac:cxnSpMkLst>
            <pc:docMk/>
            <pc:sldMk cId="118560163" sldId="301"/>
            <ac:cxnSpMk id="13" creationId="{CDF42044-F840-BA20-CF87-C09CA8761B8D}"/>
          </ac:cxnSpMkLst>
        </pc:cxnChg>
        <pc:cxnChg chg="mod topLvl">
          <ac:chgData name="Corey Stewart" userId="4d42f6cf-24a9-42f4-9c4b-39db18f19392" providerId="ADAL" clId="{ABB6A9EC-9343-4413-90A8-76311A8D1C79}" dt="2022-09-06T21:26:28.638" v="216" actId="165"/>
          <ac:cxnSpMkLst>
            <pc:docMk/>
            <pc:sldMk cId="118560163" sldId="301"/>
            <ac:cxnSpMk id="14" creationId="{9788CE82-EA0D-C28C-56C5-B4914B736B32}"/>
          </ac:cxnSpMkLst>
        </pc:cxnChg>
      </pc:sldChg>
    </pc:docChg>
  </pc:docChgLst>
  <pc:docChgLst>
    <pc:chgData name="Corey Stewart" userId="S::corey.stewart_cavu.co#ext#@sigaostudios.onmicrosoft.com::29d414d4-1be6-4ad4-9e9b-304059aee6da" providerId="AD" clId="Web-{F2EE61AB-7473-B2FF-5311-83CA4B516B97}"/>
    <pc:docChg chg="modSld">
      <pc:chgData name="Corey Stewart" userId="S::corey.stewart_cavu.co#ext#@sigaostudios.onmicrosoft.com::29d414d4-1be6-4ad4-9e9b-304059aee6da" providerId="AD" clId="Web-{F2EE61AB-7473-B2FF-5311-83CA4B516B97}" dt="2022-09-06T18:10:53.446" v="11" actId="1076"/>
      <pc:docMkLst>
        <pc:docMk/>
      </pc:docMkLst>
      <pc:sldChg chg="addSp modSp">
        <pc:chgData name="Corey Stewart" userId="S::corey.stewart_cavu.co#ext#@sigaostudios.onmicrosoft.com::29d414d4-1be6-4ad4-9e9b-304059aee6da" providerId="AD" clId="Web-{F2EE61AB-7473-B2FF-5311-83CA4B516B97}" dt="2022-09-06T18:10:53.446" v="11" actId="1076"/>
        <pc:sldMkLst>
          <pc:docMk/>
          <pc:sldMk cId="1035278429" sldId="269"/>
        </pc:sldMkLst>
        <pc:spChg chg="add mod">
          <ac:chgData name="Corey Stewart" userId="S::corey.stewart_cavu.co#ext#@sigaostudios.onmicrosoft.com::29d414d4-1be6-4ad4-9e9b-304059aee6da" providerId="AD" clId="Web-{F2EE61AB-7473-B2FF-5311-83CA4B516B97}" dt="2022-09-06T18:10:53.446" v="11" actId="1076"/>
          <ac:spMkLst>
            <pc:docMk/>
            <pc:sldMk cId="1035278429" sldId="269"/>
            <ac:spMk id="3" creationId="{FE6D1EF6-4A1A-0435-9FA5-0A89BF9D7C09}"/>
          </ac:spMkLst>
        </pc:spChg>
        <pc:picChg chg="mod">
          <ac:chgData name="Corey Stewart" userId="S::corey.stewart_cavu.co#ext#@sigaostudios.onmicrosoft.com::29d414d4-1be6-4ad4-9e9b-304059aee6da" providerId="AD" clId="Web-{F2EE61AB-7473-B2FF-5311-83CA4B516B97}" dt="2022-09-06T18:05:26.611" v="3" actId="1076"/>
          <ac:picMkLst>
            <pc:docMk/>
            <pc:sldMk cId="1035278429" sldId="269"/>
            <ac:picMk id="7" creationId="{5D8B85AF-7E2B-B4EC-B9C5-3E77B310B77C}"/>
          </ac:picMkLst>
        </pc:picChg>
      </pc:sldChg>
    </pc:docChg>
  </pc:docChgLst>
  <pc:docChgLst>
    <pc:chgData name="Christopher Sims" userId="a0a2532d-cd8c-4b0e-b5d7-12b3de3de02f" providerId="ADAL" clId="{B082E8A6-4D73-4BC3-9AB1-CD5A71ED86D4}"/>
    <pc:docChg chg="undo custSel modSld replTag delTag">
      <pc:chgData name="Christopher Sims" userId="a0a2532d-cd8c-4b0e-b5d7-12b3de3de02f" providerId="ADAL" clId="{B082E8A6-4D73-4BC3-9AB1-CD5A71ED86D4}" dt="2022-09-07T15:42:24.523" v="582" actId="1076"/>
      <pc:docMkLst>
        <pc:docMk/>
      </pc:docMkLst>
      <pc:sldChg chg="replTag delTag">
        <pc:chgData name="Christopher Sims" userId="a0a2532d-cd8c-4b0e-b5d7-12b3de3de02f" providerId="ADAL" clId="{B082E8A6-4D73-4BC3-9AB1-CD5A71ED86D4}" dt="2022-09-07T15:39:14.062" v="451"/>
        <pc:sldMkLst>
          <pc:docMk/>
          <pc:sldMk cId="2017376497" sldId="256"/>
        </pc:sldMkLst>
      </pc:sldChg>
      <pc:sldChg chg="replTag delTag">
        <pc:chgData name="Christopher Sims" userId="a0a2532d-cd8c-4b0e-b5d7-12b3de3de02f" providerId="ADAL" clId="{B082E8A6-4D73-4BC3-9AB1-CD5A71ED86D4}" dt="2022-09-07T15:39:15.738" v="463"/>
        <pc:sldMkLst>
          <pc:docMk/>
          <pc:sldMk cId="1886861469" sldId="265"/>
        </pc:sldMkLst>
      </pc:sldChg>
      <pc:sldChg chg="replTag delTag">
        <pc:chgData name="Christopher Sims" userId="a0a2532d-cd8c-4b0e-b5d7-12b3de3de02f" providerId="ADAL" clId="{B082E8A6-4D73-4BC3-9AB1-CD5A71ED86D4}" dt="2022-09-07T15:39:19.549" v="465"/>
        <pc:sldMkLst>
          <pc:docMk/>
          <pc:sldMk cId="817342756" sldId="266"/>
        </pc:sldMkLst>
      </pc:sldChg>
      <pc:sldChg chg="replTag delTag">
        <pc:chgData name="Christopher Sims" userId="a0a2532d-cd8c-4b0e-b5d7-12b3de3de02f" providerId="ADAL" clId="{B082E8A6-4D73-4BC3-9AB1-CD5A71ED86D4}" dt="2022-09-07T15:39:33.131" v="475"/>
        <pc:sldMkLst>
          <pc:docMk/>
          <pc:sldMk cId="1607670161" sldId="267"/>
        </pc:sldMkLst>
      </pc:sldChg>
      <pc:sldChg chg="replTag delTag">
        <pc:chgData name="Christopher Sims" userId="a0a2532d-cd8c-4b0e-b5d7-12b3de3de02f" providerId="ADAL" clId="{B082E8A6-4D73-4BC3-9AB1-CD5A71ED86D4}" dt="2022-09-07T15:39:36.473" v="477"/>
        <pc:sldMkLst>
          <pc:docMk/>
          <pc:sldMk cId="1722031182" sldId="268"/>
        </pc:sldMkLst>
      </pc:sldChg>
      <pc:sldChg chg="addSp delSp modSp mod replTag delTag">
        <pc:chgData name="Christopher Sims" userId="a0a2532d-cd8c-4b0e-b5d7-12b3de3de02f" providerId="ADAL" clId="{B082E8A6-4D73-4BC3-9AB1-CD5A71ED86D4}" dt="2022-09-07T15:39:37.461" v="479"/>
        <pc:sldMkLst>
          <pc:docMk/>
          <pc:sldMk cId="1035278429" sldId="269"/>
        </pc:sldMkLst>
        <pc:spChg chg="mod">
          <ac:chgData name="Christopher Sims" userId="a0a2532d-cd8c-4b0e-b5d7-12b3de3de02f" providerId="ADAL" clId="{B082E8A6-4D73-4BC3-9AB1-CD5A71ED86D4}" dt="2022-09-07T13:41:07.189" v="62" actId="1076"/>
          <ac:spMkLst>
            <pc:docMk/>
            <pc:sldMk cId="1035278429" sldId="269"/>
            <ac:spMk id="2" creationId="{A3A4862E-D208-4A66-E822-99D2B5BF4585}"/>
          </ac:spMkLst>
        </pc:spChg>
        <pc:spChg chg="mod ord">
          <ac:chgData name="Christopher Sims" userId="a0a2532d-cd8c-4b0e-b5d7-12b3de3de02f" providerId="ADAL" clId="{B082E8A6-4D73-4BC3-9AB1-CD5A71ED86D4}" dt="2022-09-07T13:39:57.610" v="38" actId="1076"/>
          <ac:spMkLst>
            <pc:docMk/>
            <pc:sldMk cId="1035278429" sldId="269"/>
            <ac:spMk id="3" creationId="{FE6D1EF6-4A1A-0435-9FA5-0A89BF9D7C09}"/>
          </ac:spMkLst>
        </pc:spChg>
        <pc:spChg chg="mod">
          <ac:chgData name="Christopher Sims" userId="a0a2532d-cd8c-4b0e-b5d7-12b3de3de02f" providerId="ADAL" clId="{B082E8A6-4D73-4BC3-9AB1-CD5A71ED86D4}" dt="2022-09-07T13:40:36.210" v="49" actId="14100"/>
          <ac:spMkLst>
            <pc:docMk/>
            <pc:sldMk cId="1035278429" sldId="269"/>
            <ac:spMk id="12" creationId="{6499876A-31AA-625B-C70C-F3AC170220BE}"/>
          </ac:spMkLst>
        </pc:spChg>
        <pc:spChg chg="mod">
          <ac:chgData name="Christopher Sims" userId="a0a2532d-cd8c-4b0e-b5d7-12b3de3de02f" providerId="ADAL" clId="{B082E8A6-4D73-4BC3-9AB1-CD5A71ED86D4}" dt="2022-09-07T13:39:43.509" v="33" actId="1076"/>
          <ac:spMkLst>
            <pc:docMk/>
            <pc:sldMk cId="1035278429" sldId="269"/>
            <ac:spMk id="13" creationId="{3D61D98A-4541-5214-299E-0F916779DC18}"/>
          </ac:spMkLst>
        </pc:spChg>
        <pc:spChg chg="mod">
          <ac:chgData name="Christopher Sims" userId="a0a2532d-cd8c-4b0e-b5d7-12b3de3de02f" providerId="ADAL" clId="{B082E8A6-4D73-4BC3-9AB1-CD5A71ED86D4}" dt="2022-09-07T13:40:13.389" v="42" actId="122"/>
          <ac:spMkLst>
            <pc:docMk/>
            <pc:sldMk cId="1035278429" sldId="269"/>
            <ac:spMk id="14" creationId="{61B33D38-DDCA-15B7-6C73-E0A7807050E5}"/>
          </ac:spMkLst>
        </pc:spChg>
        <pc:spChg chg="mod">
          <ac:chgData name="Christopher Sims" userId="a0a2532d-cd8c-4b0e-b5d7-12b3de3de02f" providerId="ADAL" clId="{B082E8A6-4D73-4BC3-9AB1-CD5A71ED86D4}" dt="2022-09-07T13:40:47.701" v="53" actId="122"/>
          <ac:spMkLst>
            <pc:docMk/>
            <pc:sldMk cId="1035278429" sldId="269"/>
            <ac:spMk id="15" creationId="{4EDD9282-742E-B771-EE83-58CC0262688B}"/>
          </ac:spMkLst>
        </pc:spChg>
        <pc:spChg chg="mod">
          <ac:chgData name="Christopher Sims" userId="a0a2532d-cd8c-4b0e-b5d7-12b3de3de02f" providerId="ADAL" clId="{B082E8A6-4D73-4BC3-9AB1-CD5A71ED86D4}" dt="2022-09-07T13:40:18" v="44" actId="14100"/>
          <ac:spMkLst>
            <pc:docMk/>
            <pc:sldMk cId="1035278429" sldId="269"/>
            <ac:spMk id="16" creationId="{08472D7F-82DF-2F22-944E-13CC4499C9C2}"/>
          </ac:spMkLst>
        </pc:spChg>
        <pc:grpChg chg="add mod">
          <ac:chgData name="Christopher Sims" userId="a0a2532d-cd8c-4b0e-b5d7-12b3de3de02f" providerId="ADAL" clId="{B082E8A6-4D73-4BC3-9AB1-CD5A71ED86D4}" dt="2022-09-07T13:41:13.718" v="63" actId="164"/>
          <ac:grpSpMkLst>
            <pc:docMk/>
            <pc:sldMk cId="1035278429" sldId="269"/>
            <ac:grpSpMk id="7" creationId="{8A39F3F2-7196-7742-50E8-2ED4AB8F76AD}"/>
          </ac:grpSpMkLst>
        </pc:grpChg>
        <pc:grpChg chg="mod topLvl">
          <ac:chgData name="Christopher Sims" userId="a0a2532d-cd8c-4b0e-b5d7-12b3de3de02f" providerId="ADAL" clId="{B082E8A6-4D73-4BC3-9AB1-CD5A71ED86D4}" dt="2022-09-07T13:41:13.718" v="63" actId="164"/>
          <ac:grpSpMkLst>
            <pc:docMk/>
            <pc:sldMk cId="1035278429" sldId="269"/>
            <ac:grpSpMk id="27" creationId="{C3CFC3DD-5191-9831-F9B0-EB11201F6DE4}"/>
          </ac:grpSpMkLst>
        </pc:grpChg>
        <pc:grpChg chg="del">
          <ac:chgData name="Christopher Sims" userId="a0a2532d-cd8c-4b0e-b5d7-12b3de3de02f" providerId="ADAL" clId="{B082E8A6-4D73-4BC3-9AB1-CD5A71ED86D4}" dt="2022-09-07T13:40:02.571" v="39" actId="21"/>
          <ac:grpSpMkLst>
            <pc:docMk/>
            <pc:sldMk cId="1035278429" sldId="269"/>
            <ac:grpSpMk id="29" creationId="{6FF3EEE4-3407-7BE7-AC24-90F575AD98E9}"/>
          </ac:grpSpMkLst>
        </pc:grpChg>
        <pc:picChg chg="add mod">
          <ac:chgData name="Christopher Sims" userId="a0a2532d-cd8c-4b0e-b5d7-12b3de3de02f" providerId="ADAL" clId="{B082E8A6-4D73-4BC3-9AB1-CD5A71ED86D4}" dt="2022-09-07T13:41:13.718" v="63" actId="164"/>
          <ac:picMkLst>
            <pc:docMk/>
            <pc:sldMk cId="1035278429" sldId="269"/>
            <ac:picMk id="6" creationId="{C730DA22-9698-586C-BC25-F5C7208FE219}"/>
          </ac:picMkLst>
        </pc:picChg>
        <pc:picChg chg="del mod ord topLvl">
          <ac:chgData name="Christopher Sims" userId="a0a2532d-cd8c-4b0e-b5d7-12b3de3de02f" providerId="ADAL" clId="{B082E8A6-4D73-4BC3-9AB1-CD5A71ED86D4}" dt="2022-09-07T13:40:02.571" v="39" actId="21"/>
          <ac:picMkLst>
            <pc:docMk/>
            <pc:sldMk cId="1035278429" sldId="269"/>
            <ac:picMk id="8" creationId="{D661E718-F224-ACDD-C6CC-85DCBF680BBC}"/>
          </ac:picMkLst>
        </pc:picChg>
      </pc:sldChg>
      <pc:sldChg chg="replTag delTag">
        <pc:chgData name="Christopher Sims" userId="a0a2532d-cd8c-4b0e-b5d7-12b3de3de02f" providerId="ADAL" clId="{B082E8A6-4D73-4BC3-9AB1-CD5A71ED86D4}" dt="2022-09-07T15:39:39.967" v="509"/>
        <pc:sldMkLst>
          <pc:docMk/>
          <pc:sldMk cId="2669751535" sldId="277"/>
        </pc:sldMkLst>
      </pc:sldChg>
      <pc:sldChg chg="replTag delTag">
        <pc:chgData name="Christopher Sims" userId="a0a2532d-cd8c-4b0e-b5d7-12b3de3de02f" providerId="ADAL" clId="{B082E8A6-4D73-4BC3-9AB1-CD5A71ED86D4}" dt="2022-09-07T15:39:38.838" v="507"/>
        <pc:sldMkLst>
          <pc:docMk/>
          <pc:sldMk cId="3047158473" sldId="289"/>
        </pc:sldMkLst>
      </pc:sldChg>
      <pc:sldChg chg="replTag delTag">
        <pc:chgData name="Christopher Sims" userId="a0a2532d-cd8c-4b0e-b5d7-12b3de3de02f" providerId="ADAL" clId="{B082E8A6-4D73-4BC3-9AB1-CD5A71ED86D4}" dt="2022-09-07T15:39:38.835" v="497"/>
        <pc:sldMkLst>
          <pc:docMk/>
          <pc:sldMk cId="3907295381" sldId="290"/>
        </pc:sldMkLst>
      </pc:sldChg>
      <pc:sldChg chg="replTag delTag">
        <pc:chgData name="Christopher Sims" userId="a0a2532d-cd8c-4b0e-b5d7-12b3de3de02f" providerId="ADAL" clId="{B082E8A6-4D73-4BC3-9AB1-CD5A71ED86D4}" dt="2022-09-07T15:39:38.835" v="499"/>
        <pc:sldMkLst>
          <pc:docMk/>
          <pc:sldMk cId="178075668" sldId="291"/>
        </pc:sldMkLst>
      </pc:sldChg>
      <pc:sldChg chg="replTag delTag">
        <pc:chgData name="Christopher Sims" userId="a0a2532d-cd8c-4b0e-b5d7-12b3de3de02f" providerId="ADAL" clId="{B082E8A6-4D73-4BC3-9AB1-CD5A71ED86D4}" dt="2022-09-07T15:39:38.836" v="501"/>
        <pc:sldMkLst>
          <pc:docMk/>
          <pc:sldMk cId="2539532738" sldId="292"/>
        </pc:sldMkLst>
      </pc:sldChg>
      <pc:sldChg chg="replTag delTag">
        <pc:chgData name="Christopher Sims" userId="a0a2532d-cd8c-4b0e-b5d7-12b3de3de02f" providerId="ADAL" clId="{B082E8A6-4D73-4BC3-9AB1-CD5A71ED86D4}" dt="2022-09-07T15:39:38.837" v="503"/>
        <pc:sldMkLst>
          <pc:docMk/>
          <pc:sldMk cId="3128513291" sldId="293"/>
        </pc:sldMkLst>
      </pc:sldChg>
      <pc:sldChg chg="replTag delTag">
        <pc:chgData name="Christopher Sims" userId="a0a2532d-cd8c-4b0e-b5d7-12b3de3de02f" providerId="ADAL" clId="{B082E8A6-4D73-4BC3-9AB1-CD5A71ED86D4}" dt="2022-09-07T15:39:38.838" v="505"/>
        <pc:sldMkLst>
          <pc:docMk/>
          <pc:sldMk cId="2660933236" sldId="294"/>
        </pc:sldMkLst>
      </pc:sldChg>
      <pc:sldChg chg="modSp mod replTag delTag">
        <pc:chgData name="Christopher Sims" userId="a0a2532d-cd8c-4b0e-b5d7-12b3de3de02f" providerId="ADAL" clId="{B082E8A6-4D73-4BC3-9AB1-CD5A71ED86D4}" dt="2022-09-07T15:40:26.618" v="529" actId="1076"/>
        <pc:sldMkLst>
          <pc:docMk/>
          <pc:sldMk cId="92693087" sldId="295"/>
        </pc:sldMkLst>
        <pc:spChg chg="mod">
          <ac:chgData name="Christopher Sims" userId="a0a2532d-cd8c-4b0e-b5d7-12b3de3de02f" providerId="ADAL" clId="{B082E8A6-4D73-4BC3-9AB1-CD5A71ED86D4}" dt="2022-09-07T15:40:26.618" v="529" actId="1076"/>
          <ac:spMkLst>
            <pc:docMk/>
            <pc:sldMk cId="92693087" sldId="295"/>
            <ac:spMk id="6" creationId="{07B0CDE3-A08F-C366-2DBF-0AF0C1600670}"/>
          </ac:spMkLst>
        </pc:spChg>
      </pc:sldChg>
      <pc:sldChg chg="replTag delTag">
        <pc:chgData name="Christopher Sims" userId="a0a2532d-cd8c-4b0e-b5d7-12b3de3de02f" providerId="ADAL" clId="{B082E8A6-4D73-4BC3-9AB1-CD5A71ED86D4}" dt="2022-09-07T15:40:12.931" v="524"/>
        <pc:sldMkLst>
          <pc:docMk/>
          <pc:sldMk cId="2525451403" sldId="296"/>
        </pc:sldMkLst>
      </pc:sldChg>
      <pc:sldChg chg="addSp modSp mod replTag delTag">
        <pc:chgData name="Christopher Sims" userId="a0a2532d-cd8c-4b0e-b5d7-12b3de3de02f" providerId="ADAL" clId="{B082E8A6-4D73-4BC3-9AB1-CD5A71ED86D4}" dt="2022-09-07T15:41:17.506" v="554"/>
        <pc:sldMkLst>
          <pc:docMk/>
          <pc:sldMk cId="2767165032" sldId="297"/>
        </pc:sldMkLst>
        <pc:spChg chg="mod">
          <ac:chgData name="Christopher Sims" userId="a0a2532d-cd8c-4b0e-b5d7-12b3de3de02f" providerId="ADAL" clId="{B082E8A6-4D73-4BC3-9AB1-CD5A71ED86D4}" dt="2022-09-07T13:42:03.440" v="74" actId="27636"/>
          <ac:spMkLst>
            <pc:docMk/>
            <pc:sldMk cId="2767165032" sldId="297"/>
            <ac:spMk id="5" creationId="{284D811F-DFBF-A285-03E6-57DCA73B725B}"/>
          </ac:spMkLst>
        </pc:spChg>
        <pc:spChg chg="mod">
          <ac:chgData name="Christopher Sims" userId="a0a2532d-cd8c-4b0e-b5d7-12b3de3de02f" providerId="ADAL" clId="{B082E8A6-4D73-4BC3-9AB1-CD5A71ED86D4}" dt="2022-09-07T13:45:27.304" v="257" actId="1076"/>
          <ac:spMkLst>
            <pc:docMk/>
            <pc:sldMk cId="2767165032" sldId="297"/>
            <ac:spMk id="20" creationId="{14AE18DF-F2A3-4EEB-AA04-2509BA188CA2}"/>
          </ac:spMkLst>
        </pc:spChg>
        <pc:spChg chg="mod">
          <ac:chgData name="Christopher Sims" userId="a0a2532d-cd8c-4b0e-b5d7-12b3de3de02f" providerId="ADAL" clId="{B082E8A6-4D73-4BC3-9AB1-CD5A71ED86D4}" dt="2022-09-07T13:45:25.016" v="256" actId="1076"/>
          <ac:spMkLst>
            <pc:docMk/>
            <pc:sldMk cId="2767165032" sldId="297"/>
            <ac:spMk id="21" creationId="{18967B57-193B-2695-55B3-00F9149F5CCE}"/>
          </ac:spMkLst>
        </pc:spChg>
        <pc:spChg chg="mod ord">
          <ac:chgData name="Christopher Sims" userId="a0a2532d-cd8c-4b0e-b5d7-12b3de3de02f" providerId="ADAL" clId="{B082E8A6-4D73-4BC3-9AB1-CD5A71ED86D4}" dt="2022-09-07T13:45:15.635" v="253" actId="167"/>
          <ac:spMkLst>
            <pc:docMk/>
            <pc:sldMk cId="2767165032" sldId="297"/>
            <ac:spMk id="23" creationId="{8D862123-776F-8896-8817-6FB8FE63265D}"/>
          </ac:spMkLst>
        </pc:spChg>
        <pc:grpChg chg="add mod">
          <ac:chgData name="Christopher Sims" userId="a0a2532d-cd8c-4b0e-b5d7-12b3de3de02f" providerId="ADAL" clId="{B082E8A6-4D73-4BC3-9AB1-CD5A71ED86D4}" dt="2022-09-07T13:44:55.564" v="248" actId="1076"/>
          <ac:grpSpMkLst>
            <pc:docMk/>
            <pc:sldMk cId="2767165032" sldId="297"/>
            <ac:grpSpMk id="2" creationId="{E107B10A-F17D-CEEA-4A83-E4681C313917}"/>
          </ac:grpSpMkLst>
        </pc:grpChg>
        <pc:picChg chg="mod">
          <ac:chgData name="Christopher Sims" userId="a0a2532d-cd8c-4b0e-b5d7-12b3de3de02f" providerId="ADAL" clId="{B082E8A6-4D73-4BC3-9AB1-CD5A71ED86D4}" dt="2022-09-07T13:42:33.907" v="80" actId="164"/>
          <ac:picMkLst>
            <pc:docMk/>
            <pc:sldMk cId="2767165032" sldId="297"/>
            <ac:picMk id="22" creationId="{D8650F63-7188-B2E0-25FB-8196B2244B1E}"/>
          </ac:picMkLst>
        </pc:picChg>
        <pc:picChg chg="mod ord">
          <ac:chgData name="Christopher Sims" userId="a0a2532d-cd8c-4b0e-b5d7-12b3de3de02f" providerId="ADAL" clId="{B082E8A6-4D73-4BC3-9AB1-CD5A71ED86D4}" dt="2022-09-07T15:41:13.495" v="550" actId="207"/>
          <ac:picMkLst>
            <pc:docMk/>
            <pc:sldMk cId="2767165032" sldId="297"/>
            <ac:picMk id="24" creationId="{39F926F4-659D-8A6A-04FA-5B5727666039}"/>
          </ac:picMkLst>
        </pc:picChg>
        <pc:picChg chg="mod">
          <ac:chgData name="Christopher Sims" userId="a0a2532d-cd8c-4b0e-b5d7-12b3de3de02f" providerId="ADAL" clId="{B082E8A6-4D73-4BC3-9AB1-CD5A71ED86D4}" dt="2022-09-07T13:42:33.907" v="80" actId="164"/>
          <ac:picMkLst>
            <pc:docMk/>
            <pc:sldMk cId="2767165032" sldId="297"/>
            <ac:picMk id="25" creationId="{1F79A685-652A-6C7A-365A-33232F53F25E}"/>
          </ac:picMkLst>
        </pc:picChg>
        <pc:picChg chg="mod">
          <ac:chgData name="Christopher Sims" userId="a0a2532d-cd8c-4b0e-b5d7-12b3de3de02f" providerId="ADAL" clId="{B082E8A6-4D73-4BC3-9AB1-CD5A71ED86D4}" dt="2022-09-07T13:42:33.907" v="80" actId="164"/>
          <ac:picMkLst>
            <pc:docMk/>
            <pc:sldMk cId="2767165032" sldId="297"/>
            <ac:picMk id="26" creationId="{086F7483-F5B7-7BFD-E881-5B41F2B37484}"/>
          </ac:picMkLst>
        </pc:picChg>
      </pc:sldChg>
      <pc:sldChg chg="modSp mod replTag delTag">
        <pc:chgData name="Christopher Sims" userId="a0a2532d-cd8c-4b0e-b5d7-12b3de3de02f" providerId="ADAL" clId="{B082E8A6-4D73-4BC3-9AB1-CD5A71ED86D4}" dt="2022-09-07T15:42:24.523" v="582" actId="1076"/>
        <pc:sldMkLst>
          <pc:docMk/>
          <pc:sldMk cId="2112463223" sldId="298"/>
        </pc:sldMkLst>
        <pc:spChg chg="mod">
          <ac:chgData name="Christopher Sims" userId="a0a2532d-cd8c-4b0e-b5d7-12b3de3de02f" providerId="ADAL" clId="{B082E8A6-4D73-4BC3-9AB1-CD5A71ED86D4}" dt="2022-09-07T15:42:24.523" v="582" actId="1076"/>
          <ac:spMkLst>
            <pc:docMk/>
            <pc:sldMk cId="2112463223" sldId="298"/>
            <ac:spMk id="3" creationId="{532BE050-BFB0-2459-774B-0FFF9DF5FB1E}"/>
          </ac:spMkLst>
        </pc:spChg>
        <pc:picChg chg="mod">
          <ac:chgData name="Christopher Sims" userId="a0a2532d-cd8c-4b0e-b5d7-12b3de3de02f" providerId="ADAL" clId="{B082E8A6-4D73-4BC3-9AB1-CD5A71ED86D4}" dt="2022-09-07T15:42:07.032" v="574" actId="1076"/>
          <ac:picMkLst>
            <pc:docMk/>
            <pc:sldMk cId="2112463223" sldId="298"/>
            <ac:picMk id="69" creationId="{EEE7E0E6-0124-878E-D2EE-B47FC3884F7B}"/>
          </ac:picMkLst>
        </pc:picChg>
      </pc:sldChg>
      <pc:sldChg chg="modSp mod replTag delTag">
        <pc:chgData name="Christopher Sims" userId="a0a2532d-cd8c-4b0e-b5d7-12b3de3de02f" providerId="ADAL" clId="{B082E8A6-4D73-4BC3-9AB1-CD5A71ED86D4}" dt="2022-09-07T15:41:44.378" v="568" actId="27636"/>
        <pc:sldMkLst>
          <pc:docMk/>
          <pc:sldMk cId="2062583712" sldId="299"/>
        </pc:sldMkLst>
        <pc:spChg chg="mod">
          <ac:chgData name="Christopher Sims" userId="a0a2532d-cd8c-4b0e-b5d7-12b3de3de02f" providerId="ADAL" clId="{B082E8A6-4D73-4BC3-9AB1-CD5A71ED86D4}" dt="2022-09-07T15:41:44.378" v="568" actId="27636"/>
          <ac:spMkLst>
            <pc:docMk/>
            <pc:sldMk cId="2062583712" sldId="299"/>
            <ac:spMk id="3" creationId="{55AF41BA-FCCA-20CA-06AD-E818C6945B2F}"/>
          </ac:spMkLst>
        </pc:spChg>
        <pc:spChg chg="mod">
          <ac:chgData name="Christopher Sims" userId="a0a2532d-cd8c-4b0e-b5d7-12b3de3de02f" providerId="ADAL" clId="{B082E8A6-4D73-4BC3-9AB1-CD5A71ED86D4}" dt="2022-09-07T15:41:44.375" v="567" actId="27636"/>
          <ac:spMkLst>
            <pc:docMk/>
            <pc:sldMk cId="2062583712" sldId="299"/>
            <ac:spMk id="4" creationId="{0962D679-A5DE-7A68-423E-85474A6B1C69}"/>
          </ac:spMkLst>
        </pc:spChg>
      </pc:sldChg>
      <pc:sldChg chg="replTag delTag">
        <pc:chgData name="Christopher Sims" userId="a0a2532d-cd8c-4b0e-b5d7-12b3de3de02f" providerId="ADAL" clId="{B082E8A6-4D73-4BC3-9AB1-CD5A71ED86D4}" dt="2022-09-07T15:39:38.833" v="493"/>
        <pc:sldMkLst>
          <pc:docMk/>
          <pc:sldMk cId="2012288562" sldId="300"/>
        </pc:sldMkLst>
      </pc:sldChg>
      <pc:sldChg chg="addSp modSp mod replTag delTag">
        <pc:chgData name="Christopher Sims" userId="a0a2532d-cd8c-4b0e-b5d7-12b3de3de02f" providerId="ADAL" clId="{B082E8A6-4D73-4BC3-9AB1-CD5A71ED86D4}" dt="2022-09-07T15:39:38.834" v="495"/>
        <pc:sldMkLst>
          <pc:docMk/>
          <pc:sldMk cId="118560163" sldId="301"/>
        </pc:sldMkLst>
        <pc:spChg chg="mod">
          <ac:chgData name="Christopher Sims" userId="a0a2532d-cd8c-4b0e-b5d7-12b3de3de02f" providerId="ADAL" clId="{B082E8A6-4D73-4BC3-9AB1-CD5A71ED86D4}" dt="2022-09-07T13:47:34.808" v="314" actId="20577"/>
          <ac:spMkLst>
            <pc:docMk/>
            <pc:sldMk cId="118560163" sldId="301"/>
            <ac:spMk id="2" creationId="{E6896F0C-32AC-63F6-5961-C211FF861497}"/>
          </ac:spMkLst>
        </pc:spChg>
        <pc:spChg chg="add mod">
          <ac:chgData name="Christopher Sims" userId="a0a2532d-cd8c-4b0e-b5d7-12b3de3de02f" providerId="ADAL" clId="{B082E8A6-4D73-4BC3-9AB1-CD5A71ED86D4}" dt="2022-09-07T13:48:46.020" v="345" actId="1076"/>
          <ac:spMkLst>
            <pc:docMk/>
            <pc:sldMk cId="118560163" sldId="301"/>
            <ac:spMk id="3" creationId="{D740C43C-9607-933D-3CDB-BF5B2D1BC2CB}"/>
          </ac:spMkLst>
        </pc:spChg>
        <pc:spChg chg="mod">
          <ac:chgData name="Christopher Sims" userId="a0a2532d-cd8c-4b0e-b5d7-12b3de3de02f" providerId="ADAL" clId="{B082E8A6-4D73-4BC3-9AB1-CD5A71ED86D4}" dt="2022-09-07T13:47:49.989" v="315" actId="14100"/>
          <ac:spMkLst>
            <pc:docMk/>
            <pc:sldMk cId="118560163" sldId="301"/>
            <ac:spMk id="4" creationId="{6290E5D5-6FC2-5D9C-1E0E-C3CFF3D8B5FC}"/>
          </ac:spMkLst>
        </pc:spChg>
        <pc:spChg chg="mod">
          <ac:chgData name="Christopher Sims" userId="a0a2532d-cd8c-4b0e-b5d7-12b3de3de02f" providerId="ADAL" clId="{B082E8A6-4D73-4BC3-9AB1-CD5A71ED86D4}" dt="2022-09-07T13:48:25.201" v="327" actId="1076"/>
          <ac:spMkLst>
            <pc:docMk/>
            <pc:sldMk cId="118560163" sldId="301"/>
            <ac:spMk id="6" creationId="{DAA0210F-E233-5CB9-EFAD-28E8C84ECBCD}"/>
          </ac:spMkLst>
        </pc:spChg>
        <pc:spChg chg="add mod">
          <ac:chgData name="Christopher Sims" userId="a0a2532d-cd8c-4b0e-b5d7-12b3de3de02f" providerId="ADAL" clId="{B082E8A6-4D73-4BC3-9AB1-CD5A71ED86D4}" dt="2022-09-07T13:48:52.371" v="357" actId="20577"/>
          <ac:spMkLst>
            <pc:docMk/>
            <pc:sldMk cId="118560163" sldId="301"/>
            <ac:spMk id="7" creationId="{D890F134-64B5-39BE-785F-68DE866799EC}"/>
          </ac:spMkLst>
        </pc:spChg>
        <pc:spChg chg="add mod">
          <ac:chgData name="Christopher Sims" userId="a0a2532d-cd8c-4b0e-b5d7-12b3de3de02f" providerId="ADAL" clId="{B082E8A6-4D73-4BC3-9AB1-CD5A71ED86D4}" dt="2022-09-07T13:49:01.576" v="369" actId="20577"/>
          <ac:spMkLst>
            <pc:docMk/>
            <pc:sldMk cId="118560163" sldId="301"/>
            <ac:spMk id="16" creationId="{EF05A9F0-9F00-0F15-5293-6903EEAB207D}"/>
          </ac:spMkLst>
        </pc:spChg>
        <pc:spChg chg="add mod">
          <ac:chgData name="Christopher Sims" userId="a0a2532d-cd8c-4b0e-b5d7-12b3de3de02f" providerId="ADAL" clId="{B082E8A6-4D73-4BC3-9AB1-CD5A71ED86D4}" dt="2022-09-07T13:49:18.458" v="393" actId="14100"/>
          <ac:spMkLst>
            <pc:docMk/>
            <pc:sldMk cId="118560163" sldId="301"/>
            <ac:spMk id="18" creationId="{8E65E946-CE2F-4997-CC9D-196A0C1A4A70}"/>
          </ac:spMkLst>
        </pc:spChg>
        <pc:spChg chg="add mod">
          <ac:chgData name="Christopher Sims" userId="a0a2532d-cd8c-4b0e-b5d7-12b3de3de02f" providerId="ADAL" clId="{B082E8A6-4D73-4BC3-9AB1-CD5A71ED86D4}" dt="2022-09-07T13:49:30.785" v="415" actId="20577"/>
          <ac:spMkLst>
            <pc:docMk/>
            <pc:sldMk cId="118560163" sldId="301"/>
            <ac:spMk id="20" creationId="{EC215DEF-D667-528A-3D12-3E6E4F4B1AEB}"/>
          </ac:spMkLst>
        </pc:spChg>
        <pc:spChg chg="add mod">
          <ac:chgData name="Christopher Sims" userId="a0a2532d-cd8c-4b0e-b5d7-12b3de3de02f" providerId="ADAL" clId="{B082E8A6-4D73-4BC3-9AB1-CD5A71ED86D4}" dt="2022-09-07T13:49:40.558" v="425" actId="20577"/>
          <ac:spMkLst>
            <pc:docMk/>
            <pc:sldMk cId="118560163" sldId="301"/>
            <ac:spMk id="22" creationId="{3507CAB1-4D32-DAF3-C41E-A04E437F3D00}"/>
          </ac:spMkLst>
        </pc:spChg>
      </pc:sldChg>
    </pc:docChg>
  </pc:docChgLst>
  <pc:docChgLst>
    <pc:chgData name="Christopher Sims" userId="a0a2532d-cd8c-4b0e-b5d7-12b3de3de02f" providerId="ADAL" clId="{F9C763CD-8CF7-4DD6-B96B-C0EB37A92646}"/>
    <pc:docChg chg="custSel modSld">
      <pc:chgData name="Christopher Sims" userId="a0a2532d-cd8c-4b0e-b5d7-12b3de3de02f" providerId="ADAL" clId="{F9C763CD-8CF7-4DD6-B96B-C0EB37A92646}" dt="2022-09-07T01:15:08.347" v="52" actId="14100"/>
      <pc:docMkLst>
        <pc:docMk/>
      </pc:docMkLst>
      <pc:sldChg chg="modSp mod">
        <pc:chgData name="Christopher Sims" userId="a0a2532d-cd8c-4b0e-b5d7-12b3de3de02f" providerId="ADAL" clId="{F9C763CD-8CF7-4DD6-B96B-C0EB37A92646}" dt="2022-09-07T01:13:22.370" v="44" actId="207"/>
        <pc:sldMkLst>
          <pc:docMk/>
          <pc:sldMk cId="3128513291" sldId="293"/>
        </pc:sldMkLst>
        <pc:spChg chg="mod">
          <ac:chgData name="Christopher Sims" userId="a0a2532d-cd8c-4b0e-b5d7-12b3de3de02f" providerId="ADAL" clId="{F9C763CD-8CF7-4DD6-B96B-C0EB37A92646}" dt="2022-09-07T01:13:22.370" v="44" actId="207"/>
          <ac:spMkLst>
            <pc:docMk/>
            <pc:sldMk cId="3128513291" sldId="293"/>
            <ac:spMk id="5" creationId="{C7DCC558-BF7F-D493-F9F9-7F1B60D920F6}"/>
          </ac:spMkLst>
        </pc:spChg>
      </pc:sldChg>
      <pc:sldChg chg="modSp mod">
        <pc:chgData name="Christopher Sims" userId="a0a2532d-cd8c-4b0e-b5d7-12b3de3de02f" providerId="ADAL" clId="{F9C763CD-8CF7-4DD6-B96B-C0EB37A92646}" dt="2022-09-07T01:14:01.625" v="46"/>
        <pc:sldMkLst>
          <pc:docMk/>
          <pc:sldMk cId="2660933236" sldId="294"/>
        </pc:sldMkLst>
        <pc:spChg chg="mod">
          <ac:chgData name="Christopher Sims" userId="a0a2532d-cd8c-4b0e-b5d7-12b3de3de02f" providerId="ADAL" clId="{F9C763CD-8CF7-4DD6-B96B-C0EB37A92646}" dt="2022-09-07T01:14:01.625" v="46"/>
          <ac:spMkLst>
            <pc:docMk/>
            <pc:sldMk cId="2660933236" sldId="294"/>
            <ac:spMk id="5" creationId="{C7DCC558-BF7F-D493-F9F9-7F1B60D920F6}"/>
          </ac:spMkLst>
        </pc:spChg>
      </pc:sldChg>
      <pc:sldChg chg="addSp modSp mod chgLayout">
        <pc:chgData name="Christopher Sims" userId="a0a2532d-cd8c-4b0e-b5d7-12b3de3de02f" providerId="ADAL" clId="{F9C763CD-8CF7-4DD6-B96B-C0EB37A92646}" dt="2022-09-07T01:15:08.347" v="52" actId="14100"/>
        <pc:sldMkLst>
          <pc:docMk/>
          <pc:sldMk cId="2525451403" sldId="296"/>
        </pc:sldMkLst>
        <pc:spChg chg="add mod ord">
          <ac:chgData name="Christopher Sims" userId="a0a2532d-cd8c-4b0e-b5d7-12b3de3de02f" providerId="ADAL" clId="{F9C763CD-8CF7-4DD6-B96B-C0EB37A92646}" dt="2022-09-07T01:14:35.455" v="49" actId="2711"/>
          <ac:spMkLst>
            <pc:docMk/>
            <pc:sldMk cId="2525451403" sldId="296"/>
            <ac:spMk id="2" creationId="{3EF72C35-C047-5149-AC11-DA302F7D7246}"/>
          </ac:spMkLst>
        </pc:spChg>
        <pc:spChg chg="mod ord">
          <ac:chgData name="Christopher Sims" userId="a0a2532d-cd8c-4b0e-b5d7-12b3de3de02f" providerId="ADAL" clId="{F9C763CD-8CF7-4DD6-B96B-C0EB37A92646}" dt="2022-09-07T01:15:08.347" v="52" actId="14100"/>
          <ac:spMkLst>
            <pc:docMk/>
            <pc:sldMk cId="2525451403" sldId="296"/>
            <ac:spMk id="42" creationId="{212F5336-FA6C-6193-78A3-1E3F07D9313F}"/>
          </ac:spMkLst>
        </pc:spChg>
      </pc:sldChg>
      <pc:sldChg chg="modSp mod">
        <pc:chgData name="Christopher Sims" userId="a0a2532d-cd8c-4b0e-b5d7-12b3de3de02f" providerId="ADAL" clId="{F9C763CD-8CF7-4DD6-B96B-C0EB37A92646}" dt="2022-09-07T01:11:42.584" v="43" actId="20577"/>
        <pc:sldMkLst>
          <pc:docMk/>
          <pc:sldMk cId="2767165032" sldId="297"/>
        </pc:sldMkLst>
        <pc:spChg chg="mod">
          <ac:chgData name="Christopher Sims" userId="a0a2532d-cd8c-4b0e-b5d7-12b3de3de02f" providerId="ADAL" clId="{F9C763CD-8CF7-4DD6-B96B-C0EB37A92646}" dt="2022-09-07T01:11:42.584" v="43" actId="20577"/>
          <ac:spMkLst>
            <pc:docMk/>
            <pc:sldMk cId="2767165032" sldId="297"/>
            <ac:spMk id="4" creationId="{82188169-BC94-17F0-EC1C-8F7D674033B1}"/>
          </ac:spMkLst>
        </pc:spChg>
      </pc:sldChg>
    </pc:docChg>
  </pc:docChgLst>
  <pc:docChgLst>
    <pc:chgData name="Corey Stewart" userId="S::corey.stewart_cavu.co#ext#@sigaostudios.onmicrosoft.com::29d414d4-1be6-4ad4-9e9b-304059aee6da" providerId="AD" clId="Web-{C6A4BB73-E949-95E0-AC48-85938F2AC0AB}"/>
    <pc:docChg chg="modSld">
      <pc:chgData name="Corey Stewart" userId="S::corey.stewart_cavu.co#ext#@sigaostudios.onmicrosoft.com::29d414d4-1be6-4ad4-9e9b-304059aee6da" providerId="AD" clId="Web-{C6A4BB73-E949-95E0-AC48-85938F2AC0AB}" dt="2022-09-06T18:45:49.476" v="293"/>
      <pc:docMkLst>
        <pc:docMk/>
      </pc:docMkLst>
      <pc:sldChg chg="addSp delSp modSp">
        <pc:chgData name="Corey Stewart" userId="S::corey.stewart_cavu.co#ext#@sigaostudios.onmicrosoft.com::29d414d4-1be6-4ad4-9e9b-304059aee6da" providerId="AD" clId="Web-{C6A4BB73-E949-95E0-AC48-85938F2AC0AB}" dt="2022-09-06T18:45:49.476" v="293"/>
        <pc:sldMkLst>
          <pc:docMk/>
          <pc:sldMk cId="1035278429" sldId="269"/>
        </pc:sldMkLst>
        <pc:spChg chg="mod ord topLvl">
          <ac:chgData name="Corey Stewart" userId="S::corey.stewart_cavu.co#ext#@sigaostudios.onmicrosoft.com::29d414d4-1be6-4ad4-9e9b-304059aee6da" providerId="AD" clId="Web-{C6A4BB73-E949-95E0-AC48-85938F2AC0AB}" dt="2022-09-06T18:39:28.167" v="249"/>
          <ac:spMkLst>
            <pc:docMk/>
            <pc:sldMk cId="1035278429" sldId="269"/>
            <ac:spMk id="3" creationId="{FE6D1EF6-4A1A-0435-9FA5-0A89BF9D7C09}"/>
          </ac:spMkLst>
        </pc:spChg>
        <pc:spChg chg="add del mod">
          <ac:chgData name="Corey Stewart" userId="S::corey.stewart_cavu.co#ext#@sigaostudios.onmicrosoft.com::29d414d4-1be6-4ad4-9e9b-304059aee6da" providerId="AD" clId="Web-{C6A4BB73-E949-95E0-AC48-85938F2AC0AB}" dt="2022-09-06T18:18:47.970" v="45"/>
          <ac:spMkLst>
            <pc:docMk/>
            <pc:sldMk cId="1035278429" sldId="269"/>
            <ac:spMk id="6" creationId="{E0013814-0A01-FB5A-7EB8-A1F184AFDB7B}"/>
          </ac:spMkLst>
        </pc:spChg>
        <pc:spChg chg="add mod topLvl">
          <ac:chgData name="Corey Stewart" userId="S::corey.stewart_cavu.co#ext#@sigaostudios.onmicrosoft.com::29d414d4-1be6-4ad4-9e9b-304059aee6da" providerId="AD" clId="Web-{C6A4BB73-E949-95E0-AC48-85938F2AC0AB}" dt="2022-09-06T18:39:07.151" v="246"/>
          <ac:spMkLst>
            <pc:docMk/>
            <pc:sldMk cId="1035278429" sldId="269"/>
            <ac:spMk id="12" creationId="{6499876A-31AA-625B-C70C-F3AC170220BE}"/>
          </ac:spMkLst>
        </pc:spChg>
        <pc:spChg chg="add mod">
          <ac:chgData name="Corey Stewart" userId="S::corey.stewart_cavu.co#ext#@sigaostudios.onmicrosoft.com::29d414d4-1be6-4ad4-9e9b-304059aee6da" providerId="AD" clId="Web-{C6A4BB73-E949-95E0-AC48-85938F2AC0AB}" dt="2022-09-06T18:33:12.405" v="174" actId="1076"/>
          <ac:spMkLst>
            <pc:docMk/>
            <pc:sldMk cId="1035278429" sldId="269"/>
            <ac:spMk id="13" creationId="{3D61D98A-4541-5214-299E-0F916779DC18}"/>
          </ac:spMkLst>
        </pc:spChg>
        <pc:spChg chg="add mod">
          <ac:chgData name="Corey Stewart" userId="S::corey.stewart_cavu.co#ext#@sigaostudios.onmicrosoft.com::29d414d4-1be6-4ad4-9e9b-304059aee6da" providerId="AD" clId="Web-{C6A4BB73-E949-95E0-AC48-85938F2AC0AB}" dt="2022-09-06T18:41:08.889" v="263" actId="1076"/>
          <ac:spMkLst>
            <pc:docMk/>
            <pc:sldMk cId="1035278429" sldId="269"/>
            <ac:spMk id="14" creationId="{61B33D38-DDCA-15B7-6C73-E0A7807050E5}"/>
          </ac:spMkLst>
        </pc:spChg>
        <pc:spChg chg="add mod">
          <ac:chgData name="Corey Stewart" userId="S::corey.stewart_cavu.co#ext#@sigaostudios.onmicrosoft.com::29d414d4-1be6-4ad4-9e9b-304059aee6da" providerId="AD" clId="Web-{C6A4BB73-E949-95E0-AC48-85938F2AC0AB}" dt="2022-09-06T18:35:15.409" v="208" actId="20577"/>
          <ac:spMkLst>
            <pc:docMk/>
            <pc:sldMk cId="1035278429" sldId="269"/>
            <ac:spMk id="15" creationId="{4EDD9282-742E-B771-EE83-58CC0262688B}"/>
          </ac:spMkLst>
        </pc:spChg>
        <pc:spChg chg="add mod">
          <ac:chgData name="Corey Stewart" userId="S::corey.stewart_cavu.co#ext#@sigaostudios.onmicrosoft.com::29d414d4-1be6-4ad4-9e9b-304059aee6da" providerId="AD" clId="Web-{C6A4BB73-E949-95E0-AC48-85938F2AC0AB}" dt="2022-09-06T18:38:39.540" v="242" actId="1076"/>
          <ac:spMkLst>
            <pc:docMk/>
            <pc:sldMk cId="1035278429" sldId="269"/>
            <ac:spMk id="16" creationId="{08472D7F-82DF-2F22-944E-13CC4499C9C2}"/>
          </ac:spMkLst>
        </pc:spChg>
        <pc:spChg chg="add del mod">
          <ac:chgData name="Corey Stewart" userId="S::corey.stewart_cavu.co#ext#@sigaostudios.onmicrosoft.com::29d414d4-1be6-4ad4-9e9b-304059aee6da" providerId="AD" clId="Web-{C6A4BB73-E949-95E0-AC48-85938F2AC0AB}" dt="2022-09-06T18:36:15.176" v="213"/>
          <ac:spMkLst>
            <pc:docMk/>
            <pc:sldMk cId="1035278429" sldId="269"/>
            <ac:spMk id="20" creationId="{1961B184-F80D-EA42-B71A-70F93A393C40}"/>
          </ac:spMkLst>
        </pc:spChg>
        <pc:grpChg chg="add mod topLvl">
          <ac:chgData name="Corey Stewart" userId="S::corey.stewart_cavu.co#ext#@sigaostudios.onmicrosoft.com::29d414d4-1be6-4ad4-9e9b-304059aee6da" providerId="AD" clId="Web-{C6A4BB73-E949-95E0-AC48-85938F2AC0AB}" dt="2022-09-06T18:42:18.032" v="270"/>
          <ac:grpSpMkLst>
            <pc:docMk/>
            <pc:sldMk cId="1035278429" sldId="269"/>
            <ac:grpSpMk id="17" creationId="{2EADBFF6-D53D-9D95-73F2-3C34134DCEDD}"/>
          </ac:grpSpMkLst>
        </pc:grpChg>
        <pc:grpChg chg="add mod topLvl">
          <ac:chgData name="Corey Stewart" userId="S::corey.stewart_cavu.co#ext#@sigaostudios.onmicrosoft.com::29d414d4-1be6-4ad4-9e9b-304059aee6da" providerId="AD" clId="Web-{C6A4BB73-E949-95E0-AC48-85938F2AC0AB}" dt="2022-09-06T18:39:07.151" v="246"/>
          <ac:grpSpMkLst>
            <pc:docMk/>
            <pc:sldMk cId="1035278429" sldId="269"/>
            <ac:grpSpMk id="18" creationId="{D0877B23-5AD5-3380-CBE8-4829E9DAF4AE}"/>
          </ac:grpSpMkLst>
        </pc:grpChg>
        <pc:grpChg chg="add del mod">
          <ac:chgData name="Corey Stewart" userId="S::corey.stewart_cavu.co#ext#@sigaostudios.onmicrosoft.com::29d414d4-1be6-4ad4-9e9b-304059aee6da" providerId="AD" clId="Web-{C6A4BB73-E949-95E0-AC48-85938F2AC0AB}" dt="2022-09-06T18:37:58.633" v="231"/>
          <ac:grpSpMkLst>
            <pc:docMk/>
            <pc:sldMk cId="1035278429" sldId="269"/>
            <ac:grpSpMk id="21" creationId="{A0624455-AA3B-8CDD-A3DC-0608CD69C887}"/>
          </ac:grpSpMkLst>
        </pc:grpChg>
        <pc:grpChg chg="add del">
          <ac:chgData name="Corey Stewart" userId="S::corey.stewart_cavu.co#ext#@sigaostudios.onmicrosoft.com::29d414d4-1be6-4ad4-9e9b-304059aee6da" providerId="AD" clId="Web-{C6A4BB73-E949-95E0-AC48-85938F2AC0AB}" dt="2022-09-06T18:39:07.151" v="246"/>
          <ac:grpSpMkLst>
            <pc:docMk/>
            <pc:sldMk cId="1035278429" sldId="269"/>
            <ac:grpSpMk id="22" creationId="{B96620BA-5278-FD88-4CE0-148CC71E7A33}"/>
          </ac:grpSpMkLst>
        </pc:grpChg>
        <pc:grpChg chg="add mod topLvl">
          <ac:chgData name="Corey Stewart" userId="S::corey.stewart_cavu.co#ext#@sigaostudios.onmicrosoft.com::29d414d4-1be6-4ad4-9e9b-304059aee6da" providerId="AD" clId="Web-{C6A4BB73-E949-95E0-AC48-85938F2AC0AB}" dt="2022-09-06T18:43:07.330" v="277"/>
          <ac:grpSpMkLst>
            <pc:docMk/>
            <pc:sldMk cId="1035278429" sldId="269"/>
            <ac:grpSpMk id="23" creationId="{0134CEAC-BA57-C6D1-6BD3-FC5392E4F4EF}"/>
          </ac:grpSpMkLst>
        </pc:grpChg>
        <pc:grpChg chg="add del mod ord topLvl">
          <ac:chgData name="Corey Stewart" userId="S::corey.stewart_cavu.co#ext#@sigaostudios.onmicrosoft.com::29d414d4-1be6-4ad4-9e9b-304059aee6da" providerId="AD" clId="Web-{C6A4BB73-E949-95E0-AC48-85938F2AC0AB}" dt="2022-09-06T18:42:24.923" v="271"/>
          <ac:grpSpMkLst>
            <pc:docMk/>
            <pc:sldMk cId="1035278429" sldId="269"/>
            <ac:grpSpMk id="24" creationId="{464DEAED-C5A9-81E0-4C01-F1C27A6E8B49}"/>
          </ac:grpSpMkLst>
        </pc:grpChg>
        <pc:grpChg chg="add del mod">
          <ac:chgData name="Corey Stewart" userId="S::corey.stewart_cavu.co#ext#@sigaostudios.onmicrosoft.com::29d414d4-1be6-4ad4-9e9b-304059aee6da" providerId="AD" clId="Web-{C6A4BB73-E949-95E0-AC48-85938F2AC0AB}" dt="2022-09-06T18:42:18.032" v="270"/>
          <ac:grpSpMkLst>
            <pc:docMk/>
            <pc:sldMk cId="1035278429" sldId="269"/>
            <ac:grpSpMk id="25" creationId="{2B8AA51F-1C01-E970-2FA0-48B05F1D0B51}"/>
          </ac:grpSpMkLst>
        </pc:grpChg>
        <pc:grpChg chg="add del mod">
          <ac:chgData name="Corey Stewart" userId="S::corey.stewart_cavu.co#ext#@sigaostudios.onmicrosoft.com::29d414d4-1be6-4ad4-9e9b-304059aee6da" providerId="AD" clId="Web-{C6A4BB73-E949-95E0-AC48-85938F2AC0AB}" dt="2022-09-06T18:43:07.330" v="277"/>
          <ac:grpSpMkLst>
            <pc:docMk/>
            <pc:sldMk cId="1035278429" sldId="269"/>
            <ac:grpSpMk id="26" creationId="{F1E441E4-3F4D-6E4F-166D-3D5D6D7C170B}"/>
          </ac:grpSpMkLst>
        </pc:grpChg>
        <pc:grpChg chg="add ord topLvl">
          <ac:chgData name="Corey Stewart" userId="S::corey.stewart_cavu.co#ext#@sigaostudios.onmicrosoft.com::29d414d4-1be6-4ad4-9e9b-304059aee6da" providerId="AD" clId="Web-{C6A4BB73-E949-95E0-AC48-85938F2AC0AB}" dt="2022-09-06T18:44:17.536" v="285"/>
          <ac:grpSpMkLst>
            <pc:docMk/>
            <pc:sldMk cId="1035278429" sldId="269"/>
            <ac:grpSpMk id="27" creationId="{C3CFC3DD-5191-9831-F9B0-EB11201F6DE4}"/>
          </ac:grpSpMkLst>
        </pc:grpChg>
        <pc:grpChg chg="add del mod">
          <ac:chgData name="Corey Stewart" userId="S::corey.stewart_cavu.co#ext#@sigaostudios.onmicrosoft.com::29d414d4-1be6-4ad4-9e9b-304059aee6da" providerId="AD" clId="Web-{C6A4BB73-E949-95E0-AC48-85938F2AC0AB}" dt="2022-09-06T18:44:17.536" v="285"/>
          <ac:grpSpMkLst>
            <pc:docMk/>
            <pc:sldMk cId="1035278429" sldId="269"/>
            <ac:grpSpMk id="28" creationId="{DC9F21FE-70A9-2BC9-F746-927D651056F5}"/>
          </ac:grpSpMkLst>
        </pc:grpChg>
        <pc:grpChg chg="add">
          <ac:chgData name="Corey Stewart" userId="S::corey.stewart_cavu.co#ext#@sigaostudios.onmicrosoft.com::29d414d4-1be6-4ad4-9e9b-304059aee6da" providerId="AD" clId="Web-{C6A4BB73-E949-95E0-AC48-85938F2AC0AB}" dt="2022-09-06T18:45:49.476" v="293"/>
          <ac:grpSpMkLst>
            <pc:docMk/>
            <pc:sldMk cId="1035278429" sldId="269"/>
            <ac:grpSpMk id="29" creationId="{6FF3EEE4-3407-7BE7-AC24-90F575AD98E9}"/>
          </ac:grpSpMkLst>
        </pc:grpChg>
        <pc:picChg chg="add del mod">
          <ac:chgData name="Corey Stewart" userId="S::corey.stewart_cavu.co#ext#@sigaostudios.onmicrosoft.com::29d414d4-1be6-4ad4-9e9b-304059aee6da" providerId="AD" clId="Web-{C6A4BB73-E949-95E0-AC48-85938F2AC0AB}" dt="2022-09-06T18:16:37.935" v="9"/>
          <ac:picMkLst>
            <pc:docMk/>
            <pc:sldMk cId="1035278429" sldId="269"/>
            <ac:picMk id="4" creationId="{150E9047-5145-C076-D2C9-099D6BD7865A}"/>
          </ac:picMkLst>
        </pc:picChg>
        <pc:picChg chg="del">
          <ac:chgData name="Corey Stewart" userId="S::corey.stewart_cavu.co#ext#@sigaostudios.onmicrosoft.com::29d414d4-1be6-4ad4-9e9b-304059aee6da" providerId="AD" clId="Web-{C6A4BB73-E949-95E0-AC48-85938F2AC0AB}" dt="2022-09-06T18:36:05.832" v="212"/>
          <ac:picMkLst>
            <pc:docMk/>
            <pc:sldMk cId="1035278429" sldId="269"/>
            <ac:picMk id="7" creationId="{5D8B85AF-7E2B-B4EC-B9C5-3E77B310B77C}"/>
          </ac:picMkLst>
        </pc:picChg>
        <pc:picChg chg="add mod ord topLvl">
          <ac:chgData name="Corey Stewart" userId="S::corey.stewart_cavu.co#ext#@sigaostudios.onmicrosoft.com::29d414d4-1be6-4ad4-9e9b-304059aee6da" providerId="AD" clId="Web-{C6A4BB73-E949-95E0-AC48-85938F2AC0AB}" dt="2022-09-06T18:44:57.928" v="292" actId="1076"/>
          <ac:picMkLst>
            <pc:docMk/>
            <pc:sldMk cId="1035278429" sldId="269"/>
            <ac:picMk id="8" creationId="{D661E718-F224-ACDD-C6CC-85DCBF680BBC}"/>
          </ac:picMkLst>
        </pc:picChg>
        <pc:picChg chg="add del mod">
          <ac:chgData name="Corey Stewart" userId="S::corey.stewart_cavu.co#ext#@sigaostudios.onmicrosoft.com::29d414d4-1be6-4ad4-9e9b-304059aee6da" providerId="AD" clId="Web-{C6A4BB73-E949-95E0-AC48-85938F2AC0AB}" dt="2022-09-06T18:21:49.773" v="57"/>
          <ac:picMkLst>
            <pc:docMk/>
            <pc:sldMk cId="1035278429" sldId="269"/>
            <ac:picMk id="9" creationId="{6056952B-0326-4245-56A3-105B2918BE6B}"/>
          </ac:picMkLst>
        </pc:picChg>
        <pc:cxnChg chg="add mod topLvl">
          <ac:chgData name="Corey Stewart" userId="S::corey.stewart_cavu.co#ext#@sigaostudios.onmicrosoft.com::29d414d4-1be6-4ad4-9e9b-304059aee6da" providerId="AD" clId="Web-{C6A4BB73-E949-95E0-AC48-85938F2AC0AB}" dt="2022-09-06T18:39:43.089" v="252" actId="1076"/>
          <ac:cxnSpMkLst>
            <pc:docMk/>
            <pc:sldMk cId="1035278429" sldId="269"/>
            <ac:cxnSpMk id="10" creationId="{44B08428-8664-0037-B0C3-3FC4C528F3AC}"/>
          </ac:cxnSpMkLst>
        </pc:cxnChg>
        <pc:cxnChg chg="add mod topLvl">
          <ac:chgData name="Corey Stewart" userId="S::corey.stewart_cavu.co#ext#@sigaostudios.onmicrosoft.com::29d414d4-1be6-4ad4-9e9b-304059aee6da" providerId="AD" clId="Web-{C6A4BB73-E949-95E0-AC48-85938F2AC0AB}" dt="2022-09-06T18:39:07.151" v="246"/>
          <ac:cxnSpMkLst>
            <pc:docMk/>
            <pc:sldMk cId="1035278429" sldId="269"/>
            <ac:cxnSpMk id="11" creationId="{CB2C248C-0879-FB5E-7F0D-90C6FF597921}"/>
          </ac:cxnSpMkLst>
        </pc:cxnChg>
      </pc:sldChg>
    </pc:docChg>
  </pc:docChgLst>
  <pc:docChgLst>
    <pc:chgData name="Corey Stewart" userId="S::corey.stewart_cavu.co#ext#@sigaostudios.onmicrosoft.com::29d414d4-1be6-4ad4-9e9b-304059aee6da" providerId="AD" clId="Web-{91819252-B079-B172-22FA-498371EEB9DE}"/>
    <pc:docChg chg="addSld delSld modSld modSection">
      <pc:chgData name="Corey Stewart" userId="S::corey.stewart_cavu.co#ext#@sigaostudios.onmicrosoft.com::29d414d4-1be6-4ad4-9e9b-304059aee6da" providerId="AD" clId="Web-{91819252-B079-B172-22FA-498371EEB9DE}" dt="2022-09-06T20:48:41.693" v="79"/>
      <pc:docMkLst>
        <pc:docMk/>
      </pc:docMkLst>
      <pc:sldChg chg="addSp delSp modSp new del mod modClrScheme modShow chgLayout">
        <pc:chgData name="Corey Stewart" userId="S::corey.stewart_cavu.co#ext#@sigaostudios.onmicrosoft.com::29d414d4-1be6-4ad4-9e9b-304059aee6da" providerId="AD" clId="Web-{91819252-B079-B172-22FA-498371EEB9DE}" dt="2022-09-06T20:44:49.982" v="63"/>
        <pc:sldMkLst>
          <pc:docMk/>
          <pc:sldMk cId="425472667" sldId="297"/>
        </pc:sldMkLst>
        <pc:spChg chg="mod ord">
          <ac:chgData name="Corey Stewart" userId="S::corey.stewart_cavu.co#ext#@sigaostudios.onmicrosoft.com::29d414d4-1be6-4ad4-9e9b-304059aee6da" providerId="AD" clId="Web-{91819252-B079-B172-22FA-498371EEB9DE}" dt="2022-09-06T20:35:41.449" v="13" actId="20577"/>
          <ac:spMkLst>
            <pc:docMk/>
            <pc:sldMk cId="425472667" sldId="297"/>
            <ac:spMk id="2" creationId="{C755518E-036F-B67B-4139-A6CD164BEEBB}"/>
          </ac:spMkLst>
        </pc:spChg>
        <pc:spChg chg="mod ord">
          <ac:chgData name="Corey Stewart" userId="S::corey.stewart_cavu.co#ext#@sigaostudios.onmicrosoft.com::29d414d4-1be6-4ad4-9e9b-304059aee6da" providerId="AD" clId="Web-{91819252-B079-B172-22FA-498371EEB9DE}" dt="2022-09-06T20:41:36.273" v="52" actId="20577"/>
          <ac:spMkLst>
            <pc:docMk/>
            <pc:sldMk cId="425472667" sldId="297"/>
            <ac:spMk id="3" creationId="{DFF4F7B9-7254-EB88-1F56-0DF0F28F8689}"/>
          </ac:spMkLst>
        </pc:spChg>
        <pc:spChg chg="add del mod ord">
          <ac:chgData name="Corey Stewart" userId="S::corey.stewart_cavu.co#ext#@sigaostudios.onmicrosoft.com::29d414d4-1be6-4ad4-9e9b-304059aee6da" providerId="AD" clId="Web-{91819252-B079-B172-22FA-498371EEB9DE}" dt="2022-09-06T20:43:43.293" v="58"/>
          <ac:spMkLst>
            <pc:docMk/>
            <pc:sldMk cId="425472667" sldId="297"/>
            <ac:spMk id="4" creationId="{372C7F0C-EA95-5FF2-B8EC-C7C6DBD20E62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37:13.265" v="19"/>
          <ac:spMkLst>
            <pc:docMk/>
            <pc:sldMk cId="425472667" sldId="297"/>
            <ac:spMk id="6" creationId="{DF6D0B35-2C00-7793-2318-C716B84BC447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37:13.265" v="19"/>
          <ac:spMkLst>
            <pc:docMk/>
            <pc:sldMk cId="425472667" sldId="297"/>
            <ac:spMk id="7" creationId="{44610767-0BC4-A431-4308-6E5D3634FF50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37:13.265" v="19"/>
          <ac:spMkLst>
            <pc:docMk/>
            <pc:sldMk cId="425472667" sldId="297"/>
            <ac:spMk id="8" creationId="{E527DAAB-46EA-02DD-3808-9C6F35283731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37:13.265" v="19"/>
          <ac:spMkLst>
            <pc:docMk/>
            <pc:sldMk cId="425472667" sldId="297"/>
            <ac:spMk id="10" creationId="{9AC42EBE-F5F8-B43E-7805-048EBA65DCA3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38:39.002" v="29"/>
          <ac:spMkLst>
            <pc:docMk/>
            <pc:sldMk cId="425472667" sldId="297"/>
            <ac:spMk id="13" creationId="{0AACB785-49D8-2F8E-11CD-74D5B68DDC98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38:39.002" v="29"/>
          <ac:spMkLst>
            <pc:docMk/>
            <pc:sldMk cId="425472667" sldId="297"/>
            <ac:spMk id="14" creationId="{111243DA-B2BB-CC16-80E1-2F125DB3E8C0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38:39.002" v="29"/>
          <ac:spMkLst>
            <pc:docMk/>
            <pc:sldMk cId="425472667" sldId="297"/>
            <ac:spMk id="15" creationId="{87867F73-44AE-F2E9-67CC-34D49E6A486A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38:39.002" v="29"/>
          <ac:spMkLst>
            <pc:docMk/>
            <pc:sldMk cId="425472667" sldId="297"/>
            <ac:spMk id="17" creationId="{B8CEC2AD-3E12-80FE-8D68-4DDC975F340C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42:19.196" v="53"/>
          <ac:spMkLst>
            <pc:docMk/>
            <pc:sldMk cId="425472667" sldId="297"/>
            <ac:spMk id="21" creationId="{64E58448-C98C-CE39-7669-BC082C983E7F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42:19.196" v="53"/>
          <ac:spMkLst>
            <pc:docMk/>
            <pc:sldMk cId="425472667" sldId="297"/>
            <ac:spMk id="22" creationId="{0684226D-B3E8-6180-9CA2-F5F79DDEFEC8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42:19.196" v="53"/>
          <ac:spMkLst>
            <pc:docMk/>
            <pc:sldMk cId="425472667" sldId="297"/>
            <ac:spMk id="23" creationId="{ADE9802B-CBC1-4527-CD57-1024E31ABF71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42:19.196" v="53"/>
          <ac:spMkLst>
            <pc:docMk/>
            <pc:sldMk cId="425472667" sldId="297"/>
            <ac:spMk id="25" creationId="{3AAE6AC2-95FD-781B-A7C8-DC977EAB6976}"/>
          </ac:spMkLst>
        </pc:spChg>
        <pc:grpChg chg="add mod">
          <ac:chgData name="Corey Stewart" userId="S::corey.stewart_cavu.co#ext#@sigaostudios.onmicrosoft.com::29d414d4-1be6-4ad4-9e9b-304059aee6da" providerId="AD" clId="Web-{91819252-B079-B172-22FA-498371EEB9DE}" dt="2022-09-06T20:40:38.787" v="41" actId="1076"/>
          <ac:grpSpMkLst>
            <pc:docMk/>
            <pc:sldMk cId="425472667" sldId="297"/>
            <ac:grpSpMk id="5" creationId="{E6CDDC08-8A41-322A-4A00-6020E0FE6A49}"/>
          </ac:grpSpMkLst>
        </pc:grpChg>
        <pc:grpChg chg="add mod">
          <ac:chgData name="Corey Stewart" userId="S::corey.stewart_cavu.co#ext#@sigaostudios.onmicrosoft.com::29d414d4-1be6-4ad4-9e9b-304059aee6da" providerId="AD" clId="Web-{91819252-B079-B172-22FA-498371EEB9DE}" dt="2022-09-06T20:39:08.612" v="33" actId="1076"/>
          <ac:grpSpMkLst>
            <pc:docMk/>
            <pc:sldMk cId="425472667" sldId="297"/>
            <ac:grpSpMk id="12" creationId="{0C94FE17-6506-7C54-0825-51A5AD371DCB}"/>
          </ac:grpSpMkLst>
        </pc:grpChg>
        <pc:grpChg chg="add mod">
          <ac:chgData name="Corey Stewart" userId="S::corey.stewart_cavu.co#ext#@sigaostudios.onmicrosoft.com::29d414d4-1be6-4ad4-9e9b-304059aee6da" providerId="AD" clId="Web-{91819252-B079-B172-22FA-498371EEB9DE}" dt="2022-09-06T20:44:41.654" v="62" actId="14100"/>
          <ac:grpSpMkLst>
            <pc:docMk/>
            <pc:sldMk cId="425472667" sldId="297"/>
            <ac:grpSpMk id="19" creationId="{2B867BB8-B0A4-7EB6-99EE-806A46EDBBAD}"/>
          </ac:grpSpMkLst>
        </pc:grpChg>
        <pc:grpChg chg="add">
          <ac:chgData name="Corey Stewart" userId="S::corey.stewart_cavu.co#ext#@sigaostudios.onmicrosoft.com::29d414d4-1be6-4ad4-9e9b-304059aee6da" providerId="AD" clId="Web-{91819252-B079-B172-22FA-498371EEB9DE}" dt="2022-09-06T20:42:19.196" v="53"/>
          <ac:grpSpMkLst>
            <pc:docMk/>
            <pc:sldMk cId="425472667" sldId="297"/>
            <ac:grpSpMk id="20" creationId="{42779BFC-C745-0CEC-1623-DA83627B0205}"/>
          </ac:grpSpMkLst>
        </pc:grpChg>
        <pc:picChg chg="add">
          <ac:chgData name="Corey Stewart" userId="S::corey.stewart_cavu.co#ext#@sigaostudios.onmicrosoft.com::29d414d4-1be6-4ad4-9e9b-304059aee6da" providerId="AD" clId="Web-{91819252-B079-B172-22FA-498371EEB9DE}" dt="2022-09-06T20:37:13.265" v="19"/>
          <ac:picMkLst>
            <pc:docMk/>
            <pc:sldMk cId="425472667" sldId="297"/>
            <ac:picMk id="9" creationId="{DB0AE172-4B87-DD4D-D5E6-2ED61FCA2BE0}"/>
          </ac:picMkLst>
        </pc:picChg>
        <pc:picChg chg="add">
          <ac:chgData name="Corey Stewart" userId="S::corey.stewart_cavu.co#ext#@sigaostudios.onmicrosoft.com::29d414d4-1be6-4ad4-9e9b-304059aee6da" providerId="AD" clId="Web-{91819252-B079-B172-22FA-498371EEB9DE}" dt="2022-09-06T20:37:13.265" v="19"/>
          <ac:picMkLst>
            <pc:docMk/>
            <pc:sldMk cId="425472667" sldId="297"/>
            <ac:picMk id="11" creationId="{65FAC6E3-B301-9209-EA6C-818C64AE21C9}"/>
          </ac:picMkLst>
        </pc:picChg>
        <pc:picChg chg="add">
          <ac:chgData name="Corey Stewart" userId="S::corey.stewart_cavu.co#ext#@sigaostudios.onmicrosoft.com::29d414d4-1be6-4ad4-9e9b-304059aee6da" providerId="AD" clId="Web-{91819252-B079-B172-22FA-498371EEB9DE}" dt="2022-09-06T20:38:39.002" v="29"/>
          <ac:picMkLst>
            <pc:docMk/>
            <pc:sldMk cId="425472667" sldId="297"/>
            <ac:picMk id="16" creationId="{ECC29A01-7B5A-C3F4-E6F3-9CC63FED418E}"/>
          </ac:picMkLst>
        </pc:picChg>
        <pc:picChg chg="add">
          <ac:chgData name="Corey Stewart" userId="S::corey.stewart_cavu.co#ext#@sigaostudios.onmicrosoft.com::29d414d4-1be6-4ad4-9e9b-304059aee6da" providerId="AD" clId="Web-{91819252-B079-B172-22FA-498371EEB9DE}" dt="2022-09-06T20:38:39.002" v="29"/>
          <ac:picMkLst>
            <pc:docMk/>
            <pc:sldMk cId="425472667" sldId="297"/>
            <ac:picMk id="18" creationId="{C5ACDB74-3E7E-04BE-49AA-98FCD85E0AEA}"/>
          </ac:picMkLst>
        </pc:picChg>
        <pc:picChg chg="add">
          <ac:chgData name="Corey Stewart" userId="S::corey.stewart_cavu.co#ext#@sigaostudios.onmicrosoft.com::29d414d4-1be6-4ad4-9e9b-304059aee6da" providerId="AD" clId="Web-{91819252-B079-B172-22FA-498371EEB9DE}" dt="2022-09-06T20:42:19.196" v="53"/>
          <ac:picMkLst>
            <pc:docMk/>
            <pc:sldMk cId="425472667" sldId="297"/>
            <ac:picMk id="24" creationId="{BA5AF6E4-7619-9531-3EF7-D5199E6C7648}"/>
          </ac:picMkLst>
        </pc:picChg>
        <pc:picChg chg="add">
          <ac:chgData name="Corey Stewart" userId="S::corey.stewart_cavu.co#ext#@sigaostudios.onmicrosoft.com::29d414d4-1be6-4ad4-9e9b-304059aee6da" providerId="AD" clId="Web-{91819252-B079-B172-22FA-498371EEB9DE}" dt="2022-09-06T20:42:19.196" v="53"/>
          <ac:picMkLst>
            <pc:docMk/>
            <pc:sldMk cId="425472667" sldId="297"/>
            <ac:picMk id="26" creationId="{89E8EC87-F312-87F6-A351-F49452AAA479}"/>
          </ac:picMkLst>
        </pc:picChg>
        <pc:picChg chg="add">
          <ac:chgData name="Corey Stewart" userId="S::corey.stewart_cavu.co#ext#@sigaostudios.onmicrosoft.com::29d414d4-1be6-4ad4-9e9b-304059aee6da" providerId="AD" clId="Web-{91819252-B079-B172-22FA-498371EEB9DE}" dt="2022-09-06T20:42:19.196" v="53"/>
          <ac:picMkLst>
            <pc:docMk/>
            <pc:sldMk cId="425472667" sldId="297"/>
            <ac:picMk id="27" creationId="{75C9847B-91EB-A777-4396-77396A40B345}"/>
          </ac:picMkLst>
        </pc:picChg>
        <pc:picChg chg="add">
          <ac:chgData name="Corey Stewart" userId="S::corey.stewart_cavu.co#ext#@sigaostudios.onmicrosoft.com::29d414d4-1be6-4ad4-9e9b-304059aee6da" providerId="AD" clId="Web-{91819252-B079-B172-22FA-498371EEB9DE}" dt="2022-09-06T20:42:19.196" v="53"/>
          <ac:picMkLst>
            <pc:docMk/>
            <pc:sldMk cId="425472667" sldId="297"/>
            <ac:picMk id="28" creationId="{D6B3B758-8826-4869-8754-DE0879114421}"/>
          </ac:picMkLst>
        </pc:picChg>
      </pc:sldChg>
      <pc:sldChg chg="addSp modSp new del">
        <pc:chgData name="Corey Stewart" userId="S::corey.stewart_cavu.co#ext#@sigaostudios.onmicrosoft.com::29d414d4-1be6-4ad4-9e9b-304059aee6da" providerId="AD" clId="Web-{91819252-B079-B172-22FA-498371EEB9DE}" dt="2022-09-06T20:47:17.002" v="77"/>
        <pc:sldMkLst>
          <pc:docMk/>
          <pc:sldMk cId="1173452948" sldId="297"/>
        </pc:sldMkLst>
        <pc:spChg chg="mod">
          <ac:chgData name="Corey Stewart" userId="S::corey.stewart_cavu.co#ext#@sigaostudios.onmicrosoft.com::29d414d4-1be6-4ad4-9e9b-304059aee6da" providerId="AD" clId="Web-{91819252-B079-B172-22FA-498371EEB9DE}" dt="2022-09-06T20:46:44.736" v="76" actId="20577"/>
          <ac:spMkLst>
            <pc:docMk/>
            <pc:sldMk cId="1173452948" sldId="297"/>
            <ac:spMk id="2" creationId="{F8BB9D9F-A7CB-8DE3-223A-C0C9554511C7}"/>
          </ac:spMkLst>
        </pc:spChg>
        <pc:spChg chg="mod">
          <ac:chgData name="Corey Stewart" userId="S::corey.stewart_cavu.co#ext#@sigaostudios.onmicrosoft.com::29d414d4-1be6-4ad4-9e9b-304059aee6da" providerId="AD" clId="Web-{91819252-B079-B172-22FA-498371EEB9DE}" dt="2022-09-06T20:45:49.109" v="69" actId="20577"/>
          <ac:spMkLst>
            <pc:docMk/>
            <pc:sldMk cId="1173452948" sldId="297"/>
            <ac:spMk id="3" creationId="{E88210A3-2336-5502-836B-8FE973656BD4}"/>
          </ac:spMkLst>
        </pc:spChg>
        <pc:spChg chg="mod">
          <ac:chgData name="Corey Stewart" userId="S::corey.stewart_cavu.co#ext#@sigaostudios.onmicrosoft.com::29d414d4-1be6-4ad4-9e9b-304059aee6da" providerId="AD" clId="Web-{91819252-B079-B172-22FA-498371EEB9DE}" dt="2022-09-06T20:45:16.827" v="68" actId="20577"/>
          <ac:spMkLst>
            <pc:docMk/>
            <pc:sldMk cId="1173452948" sldId="297"/>
            <ac:spMk id="4" creationId="{7C23558A-B15D-ED40-B9AD-E890EC69088E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46:07.906" v="70"/>
          <ac:spMkLst>
            <pc:docMk/>
            <pc:sldMk cId="1173452948" sldId="297"/>
            <ac:spMk id="7" creationId="{C8F74FF6-7F03-D790-167A-6357E8FA88E3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46:07.906" v="70"/>
          <ac:spMkLst>
            <pc:docMk/>
            <pc:sldMk cId="1173452948" sldId="297"/>
            <ac:spMk id="8" creationId="{55354798-F114-90A7-76DD-2EF737E5FCD2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46:07.906" v="70"/>
          <ac:spMkLst>
            <pc:docMk/>
            <pc:sldMk cId="1173452948" sldId="297"/>
            <ac:spMk id="9" creationId="{5B38FD53-72F8-8371-2962-C5928EAC2A8C}"/>
          </ac:spMkLst>
        </pc:spChg>
        <pc:spChg chg="add">
          <ac:chgData name="Corey Stewart" userId="S::corey.stewart_cavu.co#ext#@sigaostudios.onmicrosoft.com::29d414d4-1be6-4ad4-9e9b-304059aee6da" providerId="AD" clId="Web-{91819252-B079-B172-22FA-498371EEB9DE}" dt="2022-09-06T20:46:07.906" v="70"/>
          <ac:spMkLst>
            <pc:docMk/>
            <pc:sldMk cId="1173452948" sldId="297"/>
            <ac:spMk id="11" creationId="{C306CA36-13CA-8F79-9D89-08FBE2AC0EB1}"/>
          </ac:spMkLst>
        </pc:spChg>
        <pc:grpChg chg="add mod">
          <ac:chgData name="Corey Stewart" userId="S::corey.stewart_cavu.co#ext#@sigaostudios.onmicrosoft.com::29d414d4-1be6-4ad4-9e9b-304059aee6da" providerId="AD" clId="Web-{91819252-B079-B172-22FA-498371EEB9DE}" dt="2022-09-06T20:46:41.954" v="74" actId="14100"/>
          <ac:grpSpMkLst>
            <pc:docMk/>
            <pc:sldMk cId="1173452948" sldId="297"/>
            <ac:grpSpMk id="5" creationId="{6F3FB6EF-AF25-46EB-168A-469FF250D771}"/>
          </ac:grpSpMkLst>
        </pc:grpChg>
        <pc:grpChg chg="add">
          <ac:chgData name="Corey Stewart" userId="S::corey.stewart_cavu.co#ext#@sigaostudios.onmicrosoft.com::29d414d4-1be6-4ad4-9e9b-304059aee6da" providerId="AD" clId="Web-{91819252-B079-B172-22FA-498371EEB9DE}" dt="2022-09-06T20:46:07.906" v="70"/>
          <ac:grpSpMkLst>
            <pc:docMk/>
            <pc:sldMk cId="1173452948" sldId="297"/>
            <ac:grpSpMk id="6" creationId="{861AB585-2EFE-E6D5-5942-20F1CC95B1D3}"/>
          </ac:grpSpMkLst>
        </pc:grpChg>
        <pc:picChg chg="add">
          <ac:chgData name="Corey Stewart" userId="S::corey.stewart_cavu.co#ext#@sigaostudios.onmicrosoft.com::29d414d4-1be6-4ad4-9e9b-304059aee6da" providerId="AD" clId="Web-{91819252-B079-B172-22FA-498371EEB9DE}" dt="2022-09-06T20:46:07.906" v="70"/>
          <ac:picMkLst>
            <pc:docMk/>
            <pc:sldMk cId="1173452948" sldId="297"/>
            <ac:picMk id="10" creationId="{956E1530-E9ED-194E-AE27-67F4D1620941}"/>
          </ac:picMkLst>
        </pc:picChg>
        <pc:picChg chg="add">
          <ac:chgData name="Corey Stewart" userId="S::corey.stewart_cavu.co#ext#@sigaostudios.onmicrosoft.com::29d414d4-1be6-4ad4-9e9b-304059aee6da" providerId="AD" clId="Web-{91819252-B079-B172-22FA-498371EEB9DE}" dt="2022-09-06T20:46:07.906" v="70"/>
          <ac:picMkLst>
            <pc:docMk/>
            <pc:sldMk cId="1173452948" sldId="297"/>
            <ac:picMk id="12" creationId="{9EA3273E-043A-1A02-B2B1-982380B52FE3}"/>
          </ac:picMkLst>
        </pc:picChg>
        <pc:picChg chg="add">
          <ac:chgData name="Corey Stewart" userId="S::corey.stewart_cavu.co#ext#@sigaostudios.onmicrosoft.com::29d414d4-1be6-4ad4-9e9b-304059aee6da" providerId="AD" clId="Web-{91819252-B079-B172-22FA-498371EEB9DE}" dt="2022-09-06T20:46:07.906" v="70"/>
          <ac:picMkLst>
            <pc:docMk/>
            <pc:sldMk cId="1173452948" sldId="297"/>
            <ac:picMk id="13" creationId="{56E98F27-4A7A-455F-744E-677559792AA5}"/>
          </ac:picMkLst>
        </pc:picChg>
        <pc:picChg chg="add">
          <ac:chgData name="Corey Stewart" userId="S::corey.stewart_cavu.co#ext#@sigaostudios.onmicrosoft.com::29d414d4-1be6-4ad4-9e9b-304059aee6da" providerId="AD" clId="Web-{91819252-B079-B172-22FA-498371EEB9DE}" dt="2022-09-06T20:46:07.906" v="70"/>
          <ac:picMkLst>
            <pc:docMk/>
            <pc:sldMk cId="1173452948" sldId="297"/>
            <ac:picMk id="14" creationId="{83B3FCCE-65BA-7A43-7684-D6824873EB5B}"/>
          </ac:picMkLst>
        </pc:picChg>
      </pc:sldChg>
      <pc:sldChg chg="new del">
        <pc:chgData name="Corey Stewart" userId="S::corey.stewart_cavu.co#ext#@sigaostudios.onmicrosoft.com::29d414d4-1be6-4ad4-9e9b-304059aee6da" providerId="AD" clId="Web-{91819252-B079-B172-22FA-498371EEB9DE}" dt="2022-09-06T20:48:41.693" v="79"/>
        <pc:sldMkLst>
          <pc:docMk/>
          <pc:sldMk cId="2752457518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D4AB9-A5CA-45E8-8A6D-DAA5994077CD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DB543-A48F-4DCD-B096-074D0D1B9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0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the learners evaluate this PBI and determine if it matches INVEST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B543-A48F-4DCD-B096-074D0D1B9C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46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the learners evaluate this PBI and determine if it matches INVEST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B543-A48F-4DCD-B096-074D0D1B9C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7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the learners evaluate this PBI and determine if it matches INVEST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B543-A48F-4DCD-B096-074D0D1B9C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17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the learners evaluate this PBI and determine if it matches INVEST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B543-A48F-4DCD-B096-074D0D1B9C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72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B543-A48F-4DCD-B096-074D0D1B9C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69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Exercise (Conclusions):  Ask the teams to look at the Team Agility chart - chose one item in the ‘underperforming’ column that your team is experiencing, and write down how you are going to fix it after the training is over.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DB543-A48F-4DCD-B096-074D0D1B9C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66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D5A6E347-E827-99A2-C536-903F20FC96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2" y="4459135"/>
            <a:ext cx="4479648" cy="2625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C0538-CB39-DBA9-A7DF-25165043BA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0952" y="1641388"/>
            <a:ext cx="8101553" cy="2387600"/>
          </a:xfrm>
        </p:spPr>
        <p:txBody>
          <a:bodyPr anchor="b"/>
          <a:lstStyle>
            <a:lvl1pPr algn="l">
              <a:defRPr sz="600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7BBA5-3951-F730-ED00-E984B65A7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0953" y="4116118"/>
            <a:ext cx="810155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BFBDB627-031F-D784-36D0-A140BACF0A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48" y="-647419"/>
            <a:ext cx="4546643" cy="2664755"/>
          </a:xfrm>
          <a:prstGeom prst="rect">
            <a:avLst/>
          </a:prstGeom>
        </p:spPr>
      </p:pic>
      <p:pic>
        <p:nvPicPr>
          <p:cNvPr id="10" name="Picture 9" descr="A picture containing indoor">
            <a:extLst>
              <a:ext uri="{FF2B5EF4-FFF2-40B4-BE49-F238E27FC236}">
                <a16:creationId xmlns:a16="http://schemas.microsoft.com/office/drawing/2014/main" id="{92BDCA65-FC07-3E0C-9733-BF82E431CC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572" y="136525"/>
            <a:ext cx="3038071" cy="1780591"/>
          </a:xfrm>
          <a:prstGeom prst="rect">
            <a:avLst/>
          </a:prstGeom>
        </p:spPr>
      </p:pic>
      <p:pic>
        <p:nvPicPr>
          <p:cNvPr id="12" name="Picture 11" descr="A picture containing transport, aircraft, yellow, airplane&#10;&#10;Description automatically generated">
            <a:extLst>
              <a:ext uri="{FF2B5EF4-FFF2-40B4-BE49-F238E27FC236}">
                <a16:creationId xmlns:a16="http://schemas.microsoft.com/office/drawing/2014/main" id="{D6131750-A459-01D2-5B0C-F3C4DE5EE9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859">
            <a:off x="-1136026" y="1440462"/>
            <a:ext cx="5682834" cy="325253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9AFA661-B314-610B-CDD9-B48A21A46C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034" y="6212584"/>
            <a:ext cx="2374669" cy="4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4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F833-3363-8488-6BD2-54875FE2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4AD9F-6B96-2AF1-8719-9D01897E4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0D75A-734F-F248-FD02-6F414DECF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56965CA-5AE7-EF6E-F82C-5E7A729F4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DC3F03-DC6E-99BF-37F6-94B0A6963CE4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242288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C3139-18E9-1570-0F3F-28E517599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6FC197-49DD-CFE3-DC2A-8FADC507ED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4987C-342E-8730-0CB3-EFAC25B6B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D0E331F-4191-F915-D232-DCFC44127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C7B78E-B52F-7247-9356-C18F0182B75E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774280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2E09-171C-CC59-B222-4872905F6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D2516-1C14-E04B-E7FF-049DF6FA7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83309-ABAF-A519-49FA-F7CE262A1DFD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7E8C7A6-4C9B-248A-074F-FFCE72DD4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73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3A915F-51CB-754D-A2EF-6E677C9DF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0A0DF-3BEE-2A75-D535-B92BE4D2E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BD874-9FBF-640D-62C2-FDAC7A6941AF}"/>
              </a:ext>
            </a:extLst>
          </p:cNvPr>
          <p:cNvSpPr txBox="1"/>
          <p:nvPr userDrawn="1"/>
        </p:nvSpPr>
        <p:spPr>
          <a:xfrm rot="5400000">
            <a:off x="-1378451" y="5345124"/>
            <a:ext cx="3148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6993A5E-7405-EE67-272C-7E5145680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958" y="156271"/>
            <a:ext cx="767541" cy="74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4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0538-CB39-DBA9-A7DF-25165043BA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57751" y="2261380"/>
            <a:ext cx="6076949" cy="2011651"/>
          </a:xfrm>
        </p:spPr>
        <p:txBody>
          <a:bodyPr anchor="b">
            <a:noAutofit/>
          </a:bodyPr>
          <a:lstStyle>
            <a:lvl1pPr algn="l">
              <a:defRPr sz="4400"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7BBA5-3951-F730-ED00-E984B65A7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50" y="4273031"/>
            <a:ext cx="6076949" cy="68839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BFBDB627-031F-D784-36D0-A140BACF0A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6" y="-681684"/>
            <a:ext cx="5743466" cy="3366204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D5A6E347-E827-99A2-C536-903F20FC96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932" y="5961717"/>
            <a:ext cx="3432308" cy="2011651"/>
          </a:xfrm>
          <a:prstGeom prst="rect">
            <a:avLst/>
          </a:prstGeom>
        </p:spPr>
      </p:pic>
      <p:pic>
        <p:nvPicPr>
          <p:cNvPr id="10" name="Picture 9" descr="A picture containing indoor">
            <a:extLst>
              <a:ext uri="{FF2B5EF4-FFF2-40B4-BE49-F238E27FC236}">
                <a16:creationId xmlns:a16="http://schemas.microsoft.com/office/drawing/2014/main" id="{92BDCA65-FC07-3E0C-9733-BF82E431CC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"/>
            <a:ext cx="2161476" cy="1266825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B9AFA661-B314-610B-CDD9-B48A21A46C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034" y="6272448"/>
            <a:ext cx="2374669" cy="43133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784954-65CD-6452-3131-A5F9FB781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9624" y="1723092"/>
            <a:ext cx="4048125" cy="40005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B82D89-BD25-4C59-5330-368FE3FFFDB5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222491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6A5EEE-9CFE-90F3-EBD8-C166FF7CF4F3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610E7A-9B75-C1E2-AB1A-59C07E46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CB36C-462A-E6B1-ADC0-8879DF255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3FDB5A0-FC09-930D-1DE1-20032CB93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C581FF-EAD9-D395-5E7F-00C44E9E2E01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22127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2157-F311-873A-5087-E0882BC4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DFD2A-3614-BEA0-B483-9A6A45B71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589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D6204F1-0285-3020-454B-55D23CA9E647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9C451-6285-DF7F-954A-6CAF11EB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B728E-5ABF-7683-6B6D-8CE00ED28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05011"/>
            <a:ext cx="5181600" cy="4171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19CA-3D1C-6B54-1CCC-5A3DAC89D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05011"/>
            <a:ext cx="5181600" cy="4171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18DEF71-EA8F-F7D1-0F18-56D5BE68C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3D8DE3-81DB-7CB4-B487-591B84150C44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38523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845D7D-5772-DFEE-8746-F3337164E566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24F892-DC54-48B6-AF3B-BDCFEC51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0673B-2001-996D-1162-C4FBD8546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99231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AFA51-31FC-9FBA-839F-335F71859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16224"/>
            <a:ext cx="5157787" cy="3373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DEF66-AF18-28AC-8F19-26487C634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99231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CD715-1627-5984-3DE3-C6FBDDF70F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16223"/>
            <a:ext cx="5183188" cy="3373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D55ED-C1B5-73AB-8F03-F052B872F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5FE76-595E-43BC-B3FD-5116BBDA964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CD6F89D-3040-8B64-0C69-D57205F093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CA028B-8025-A427-FB92-80AC85C7EF65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241201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ility 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845D7D-5772-DFEE-8746-F3337164E566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24F892-DC54-48B6-AF3B-BDCFEC51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AFA51-31FC-9FBA-839F-335F71859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082"/>
            <a:ext cx="3151187" cy="3574018"/>
          </a:xfrm>
          <a:solidFill>
            <a:schemeClr val="accent6"/>
          </a:solidFill>
        </p:spPr>
        <p:txBody>
          <a:bodyPr tIns="182880">
            <a:normAutofit/>
          </a:bodyPr>
          <a:lstStyle>
            <a:lvl1pPr marL="2286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2000"/>
            </a:lvl1pPr>
            <a:lvl2pPr marL="6858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800"/>
            </a:lvl2pPr>
            <a:lvl3pPr marL="11430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600"/>
            </a:lvl3pPr>
            <a:lvl4pPr marL="16002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4pPr>
            <a:lvl5pPr marL="20574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CD6F89D-3040-8B64-0C69-D57205F093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CA028B-8025-A427-FB92-80AC85C7EF65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25673-A84B-059E-D078-FEB96F9ABCFE}"/>
              </a:ext>
            </a:extLst>
          </p:cNvPr>
          <p:cNvSpPr txBox="1"/>
          <p:nvPr userDrawn="1"/>
        </p:nvSpPr>
        <p:spPr>
          <a:xfrm>
            <a:off x="839788" y="2190750"/>
            <a:ext cx="3151188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UNDERPERFORMING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90FF906-E05F-7D99-C600-1E89811F86D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88241" y="2560082"/>
            <a:ext cx="3151187" cy="3574018"/>
          </a:xfrm>
          <a:solidFill>
            <a:schemeClr val="accent5">
              <a:lumMod val="75000"/>
            </a:schemeClr>
          </a:solidFill>
        </p:spPr>
        <p:txBody>
          <a:bodyPr tIns="182880">
            <a:normAutofit/>
          </a:bodyPr>
          <a:lstStyle>
            <a:lvl1pPr marL="2286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2000"/>
            </a:lvl1pPr>
            <a:lvl2pPr marL="6858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800"/>
            </a:lvl2pPr>
            <a:lvl3pPr marL="11430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600"/>
            </a:lvl3pPr>
            <a:lvl4pPr marL="16002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4pPr>
            <a:lvl5pPr marL="20574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A2BC-80DB-C9B7-0393-B9244E418275}"/>
              </a:ext>
            </a:extLst>
          </p:cNvPr>
          <p:cNvSpPr txBox="1"/>
          <p:nvPr userDrawn="1"/>
        </p:nvSpPr>
        <p:spPr>
          <a:xfrm>
            <a:off x="4288240" y="2190750"/>
            <a:ext cx="3151189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IMPROVING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CA83D65-8897-7B89-26B6-052A582382D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46641" y="2560082"/>
            <a:ext cx="3151187" cy="3574018"/>
          </a:xfrm>
          <a:solidFill>
            <a:schemeClr val="bg1">
              <a:lumMod val="50000"/>
            </a:schemeClr>
          </a:solidFill>
        </p:spPr>
        <p:txBody>
          <a:bodyPr tIns="182880">
            <a:normAutofit/>
          </a:bodyPr>
          <a:lstStyle>
            <a:lvl1pPr marL="2286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2000"/>
            </a:lvl1pPr>
            <a:lvl2pPr marL="6858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800"/>
            </a:lvl2pPr>
            <a:lvl3pPr marL="11430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600"/>
            </a:lvl3pPr>
            <a:lvl4pPr marL="16002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4pPr>
            <a:lvl5pPr marL="2057400" indent="-228600">
              <a:buClr>
                <a:schemeClr val="bg1"/>
              </a:buClr>
              <a:buFont typeface="Poppins" panose="00000500000000000000" pitchFamily="2" charset="0"/>
              <a:buChar char="–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6E484-26BD-0CDB-312D-CC7943AFE58C}"/>
              </a:ext>
            </a:extLst>
          </p:cNvPr>
          <p:cNvSpPr txBox="1"/>
          <p:nvPr userDrawn="1"/>
        </p:nvSpPr>
        <p:spPr>
          <a:xfrm>
            <a:off x="7746640" y="2190750"/>
            <a:ext cx="3151187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HIGH PERFORMING</a:t>
            </a:r>
          </a:p>
        </p:txBody>
      </p:sp>
    </p:spTree>
    <p:extLst>
      <p:ext uri="{BB962C8B-B14F-4D97-AF65-F5344CB8AC3E}">
        <p14:creationId xmlns:p14="http://schemas.microsoft.com/office/powerpoint/2010/main" val="11671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5E5DE9-8C3C-5C3C-7420-28620CF0EE6E}"/>
              </a:ext>
            </a:extLst>
          </p:cNvPr>
          <p:cNvSpPr/>
          <p:nvPr userDrawn="1"/>
        </p:nvSpPr>
        <p:spPr>
          <a:xfrm>
            <a:off x="0" y="0"/>
            <a:ext cx="12192000" cy="1825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7EB05-1E4F-FB87-CE17-90AFA28A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Poppins Bold" panose="00000800000000000000" pitchFamily="2" charset="0"/>
                <a:cs typeface="Poppins Bold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CD6FDC1-AC45-4C41-D0A1-37DE0E548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E538A3-F48E-C745-4793-B262D22BD23A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328215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7CEE64E-4A33-060B-AB25-15F5117DE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458" y="5975927"/>
            <a:ext cx="767541" cy="7455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DAEE36-ADD2-01D8-3EBF-96F6E4B54F38}"/>
              </a:ext>
            </a:extLst>
          </p:cNvPr>
          <p:cNvSpPr txBox="1"/>
          <p:nvPr userDrawn="1"/>
        </p:nvSpPr>
        <p:spPr>
          <a:xfrm>
            <a:off x="0" y="6499225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Copyright 2019 – 2022 by CAVU Benefit Corporation .All Rights Reserved.</a:t>
            </a:r>
          </a:p>
          <a:p>
            <a:r>
              <a:rPr lang="en-US" sz="600">
                <a:solidFill>
                  <a:schemeClr val="tx1">
                    <a:lumMod val="60000"/>
                    <a:lumOff val="40000"/>
                  </a:schemeClr>
                </a:solidFill>
              </a:rPr>
              <a:t>Adapted from content from Agile Education Program by Scrum Inc.</a:t>
            </a:r>
          </a:p>
        </p:txBody>
      </p:sp>
    </p:spTree>
    <p:extLst>
      <p:ext uri="{BB962C8B-B14F-4D97-AF65-F5344CB8AC3E}">
        <p14:creationId xmlns:p14="http://schemas.microsoft.com/office/powerpoint/2010/main" val="161660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6189AD-333E-2BBD-3805-119D5BC9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53AD4-6ACD-92B8-E2AB-668C84B85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D7F05-CD49-1EBB-C3EB-033796130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4C20E-79B1-4A2C-81E3-B5436ABC7790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B033A-2BAE-720D-4A8C-210C5F770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4C6C8-5B7E-79C6-1EFB-EA94A9D3D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5FE76-595E-43BC-B3FD-5116BBDA9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tiff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49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openxmlformats.org/officeDocument/2006/relationships/image" Target="../media/image55.svg"/><Relationship Id="rId11" Type="http://schemas.openxmlformats.org/officeDocument/2006/relationships/image" Target="../media/image48.png"/><Relationship Id="rId5" Type="http://schemas.openxmlformats.org/officeDocument/2006/relationships/image" Target="../media/image54.png"/><Relationship Id="rId10" Type="http://schemas.openxmlformats.org/officeDocument/2006/relationships/image" Target="../media/image47.svg"/><Relationship Id="rId4" Type="http://schemas.openxmlformats.org/officeDocument/2006/relationships/image" Target="../media/image53.sv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tags" Target="../tags/tag10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B55CE-5E8F-5192-A8DC-9BA4857DB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900" y="1841413"/>
            <a:ext cx="7809606" cy="2387600"/>
          </a:xfrm>
        </p:spPr>
        <p:txBody>
          <a:bodyPr>
            <a:normAutofit/>
          </a:bodyPr>
          <a:lstStyle/>
          <a:p>
            <a:r>
              <a:rPr lang="en-US" sz="4000"/>
              <a:t>SCRUM MASTER </a:t>
            </a:r>
            <a:r>
              <a:rPr lang="en-US" sz="2400">
                <a:solidFill>
                  <a:schemeClr val="tx1"/>
                </a:solidFill>
              </a:rPr>
              <a:t>AND</a:t>
            </a:r>
            <a:r>
              <a:rPr lang="en-US" sz="4000">
                <a:solidFill>
                  <a:schemeClr val="tx1"/>
                </a:solidFill>
              </a:rPr>
              <a:t> 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/>
              <a:t>PRODUCT OWNER BOOTCAMP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0C797D-6062-AD79-2C01-58252C045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2900" y="4229013"/>
            <a:ext cx="8101553" cy="1655762"/>
          </a:xfrm>
        </p:spPr>
        <p:txBody>
          <a:bodyPr/>
          <a:lstStyle/>
          <a:p>
            <a:r>
              <a:rPr lang="en-US"/>
              <a:t>RSM+RPO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37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D862123-776F-8896-8817-6FB8FE63265D}"/>
              </a:ext>
            </a:extLst>
          </p:cNvPr>
          <p:cNvSpPr/>
          <p:nvPr/>
        </p:nvSpPr>
        <p:spPr>
          <a:xfrm>
            <a:off x="8543771" y="4895771"/>
            <a:ext cx="1383914" cy="977316"/>
          </a:xfrm>
          <a:prstGeom prst="rect">
            <a:avLst/>
          </a:prstGeom>
          <a:solidFill>
            <a:srgbClr val="F0E6A5"/>
          </a:solidFill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91440" rIns="91440" bIns="91440" numCol="1" spcCol="38100" rtlCol="0" anchor="ctr" anchorCtr="0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As a color-blind person I need a checkout screen that is high-contrast so that I can effectively purchase your product</a:t>
            </a:r>
            <a:endParaRPr kumimoji="0" lang="en-US" sz="800" b="0" i="0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39F926F4-659D-8A6A-04FA-5B5727666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3849" y="4395554"/>
            <a:ext cx="2147326" cy="218954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2188169-BC94-17F0-EC1C-8F7D67403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Backlog – </a:t>
            </a:r>
            <a:br>
              <a:rPr lang="en-US" dirty="0"/>
            </a:br>
            <a:r>
              <a:rPr lang="en-US" dirty="0"/>
              <a:t>Product Backlog Items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4D811F-DFBF-A285-03E6-57DCA73B7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859" y="2065108"/>
            <a:ext cx="5181600" cy="4171951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600" dirty="0"/>
              <a:t>A Product Backlog Item (PBI) should </a:t>
            </a:r>
            <a:r>
              <a:rPr lang="en-US" sz="2600" b="1" dirty="0"/>
              <a:t>convey context needed </a:t>
            </a:r>
            <a:r>
              <a:rPr lang="en-US" sz="2600" dirty="0"/>
              <a:t>for the team to deliver an outcome aligned with the value requested.</a:t>
            </a:r>
          </a:p>
          <a:p>
            <a:pPr>
              <a:spcBef>
                <a:spcPts val="4400"/>
              </a:spcBef>
            </a:pPr>
            <a:r>
              <a:rPr lang="en-US" dirty="0"/>
              <a:t>Value proposition</a:t>
            </a:r>
          </a:p>
          <a:p>
            <a:r>
              <a:rPr lang="en-US" dirty="0"/>
              <a:t>Recipient of value</a:t>
            </a:r>
          </a:p>
          <a:p>
            <a:r>
              <a:rPr lang="en-US" dirty="0"/>
              <a:t>Action needed</a:t>
            </a:r>
          </a:p>
          <a:p>
            <a:r>
              <a:rPr lang="en-US" dirty="0"/>
              <a:t>Constraints</a:t>
            </a:r>
          </a:p>
          <a:p>
            <a:r>
              <a:rPr lang="en-US" dirty="0"/>
              <a:t>Test Criteria</a:t>
            </a:r>
          </a:p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0B1E28-B5F2-6667-1DD3-78F37144C0AE}"/>
              </a:ext>
            </a:extLst>
          </p:cNvPr>
          <p:cNvSpPr/>
          <p:nvPr/>
        </p:nvSpPr>
        <p:spPr>
          <a:xfrm>
            <a:off x="7684630" y="2005011"/>
            <a:ext cx="3326700" cy="2422669"/>
          </a:xfrm>
          <a:prstGeom prst="rect">
            <a:avLst/>
          </a:prstGeom>
          <a:solidFill>
            <a:srgbClr val="F0E6A5"/>
          </a:solidFill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182880" rIns="182880" bIns="182880" numCol="1" spcCol="38100" rtlCol="0" anchor="t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Update the login screen so that people who are red-green color blind can distinguish between the  buttons.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sz="16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Use existing design theme colors.</a:t>
            </a:r>
          </a:p>
          <a:p>
            <a:pPr marL="457200" marR="0" indent="-4572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en-US" sz="11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AE18DF-F2A3-4EEB-AA04-2509BA188CA2}"/>
              </a:ext>
            </a:extLst>
          </p:cNvPr>
          <p:cNvSpPr/>
          <p:nvPr/>
        </p:nvSpPr>
        <p:spPr>
          <a:xfrm rot="989715">
            <a:off x="5077727" y="4015661"/>
            <a:ext cx="1724290" cy="1255714"/>
          </a:xfrm>
          <a:prstGeom prst="rect">
            <a:avLst/>
          </a:prstGeom>
          <a:solidFill>
            <a:srgbClr val="F0E6A5"/>
          </a:solidFill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182880" rIns="182880" bIns="18288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As a</a:t>
            </a: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</a:t>
            </a:r>
            <a:r>
              <a:rPr kumimoji="0" lang="en-US" sz="1600" b="0" i="0" u="sng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who</a:t>
            </a:r>
            <a:r>
              <a:rPr kumimoji="0" lang="en-U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,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I need </a:t>
            </a:r>
            <a:r>
              <a:rPr kumimoji="0" lang="en-US" sz="1600" b="0" i="0" u="sng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what</a:t>
            </a:r>
            <a:endParaRPr kumimoji="0" lang="en-US" sz="1600" i="0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1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so</a:t>
            </a:r>
            <a:r>
              <a:rPr lang="en-US" sz="1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 </a:t>
            </a:r>
            <a:r>
              <a:rPr lang="en-US" sz="1600" b="1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that</a:t>
            </a:r>
            <a:r>
              <a:rPr lang="en-US" sz="16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 </a:t>
            </a:r>
            <a:r>
              <a:rPr lang="en-US" sz="1600" b="0" u="sng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why</a:t>
            </a:r>
            <a:r>
              <a:rPr lang="en-US" sz="16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.</a:t>
            </a:r>
            <a:endParaRPr kumimoji="0" lang="en-US" sz="1200" b="0" i="0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967B57-193B-2695-55B3-00F9149F5CCE}"/>
              </a:ext>
            </a:extLst>
          </p:cNvPr>
          <p:cNvSpPr/>
          <p:nvPr/>
        </p:nvSpPr>
        <p:spPr>
          <a:xfrm rot="20720134">
            <a:off x="5762818" y="5188416"/>
            <a:ext cx="1737130" cy="1337825"/>
          </a:xfrm>
          <a:prstGeom prst="rect">
            <a:avLst/>
          </a:prstGeom>
          <a:solidFill>
            <a:srgbClr val="F0E6A5"/>
          </a:solidFill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2880" tIns="182880" rIns="182880" bIns="18288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Action verb </a:t>
            </a:r>
            <a:r>
              <a:rPr kumimoji="0" lang="en-US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+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5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Subject </a:t>
            </a:r>
            <a:r>
              <a:rPr kumimoji="0" lang="en-US" sz="105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+</a:t>
            </a:r>
            <a:r>
              <a:rPr kumimoji="0" lang="en-US" sz="105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s</a:t>
            </a:r>
            <a:r>
              <a:rPr lang="en-US" sz="105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o that</a:t>
            </a:r>
            <a:r>
              <a:rPr lang="en-US" sz="105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 something or someone benefits.</a:t>
            </a:r>
            <a:endParaRPr kumimoji="0" lang="en-US" sz="1050" b="0" i="0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07B10A-F17D-CEEA-4A83-E4681C313917}"/>
              </a:ext>
            </a:extLst>
          </p:cNvPr>
          <p:cNvGrpSpPr/>
          <p:nvPr/>
        </p:nvGrpSpPr>
        <p:grpSpPr>
          <a:xfrm>
            <a:off x="9731837" y="4388520"/>
            <a:ext cx="1769719" cy="1879792"/>
            <a:chOff x="9276875" y="4768823"/>
            <a:chExt cx="1769719" cy="1879792"/>
          </a:xfrm>
        </p:grpSpPr>
        <p:pic>
          <p:nvPicPr>
            <p:cNvPr id="25" name="Graphic 24" descr="Woman">
              <a:extLst>
                <a:ext uri="{FF2B5EF4-FFF2-40B4-BE49-F238E27FC236}">
                  <a16:creationId xmlns:a16="http://schemas.microsoft.com/office/drawing/2014/main" id="{1F79A685-652A-6C7A-365A-33232F53F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62334" y="5109976"/>
              <a:ext cx="1284260" cy="1309513"/>
            </a:xfrm>
            <a:prstGeom prst="rect">
              <a:avLst/>
            </a:prstGeom>
          </p:spPr>
        </p:pic>
        <p:pic>
          <p:nvPicPr>
            <p:cNvPr id="26" name="Graphic 25" descr="Man">
              <a:extLst>
                <a:ext uri="{FF2B5EF4-FFF2-40B4-BE49-F238E27FC236}">
                  <a16:creationId xmlns:a16="http://schemas.microsoft.com/office/drawing/2014/main" id="{086F7483-F5B7-7BFD-E881-5B41F2B37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76875" y="5339102"/>
              <a:ext cx="1284260" cy="1309513"/>
            </a:xfrm>
            <a:prstGeom prst="rect">
              <a:avLst/>
            </a:prstGeom>
          </p:spPr>
        </p:pic>
        <p:pic>
          <p:nvPicPr>
            <p:cNvPr id="22" name="Graphic 21" descr="ThoughtBubble">
              <a:extLst>
                <a:ext uri="{FF2B5EF4-FFF2-40B4-BE49-F238E27FC236}">
                  <a16:creationId xmlns:a16="http://schemas.microsoft.com/office/drawing/2014/main" id="{D8650F63-7188-B2E0-25FB-8196B224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9681410" y="4768823"/>
              <a:ext cx="475190" cy="48453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67165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02022-067F-1785-D0BB-9FD75498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 Backlog – Product Backlog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BE050-BFB0-2459-774B-0FFF9DF5F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757" y="2014528"/>
            <a:ext cx="5038046" cy="417195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A </a:t>
            </a:r>
            <a:r>
              <a:rPr lang="en-US" sz="2400" b="1" dirty="0"/>
              <a:t>PBI can be any size</a:t>
            </a:r>
            <a:r>
              <a:rPr lang="en-US" sz="2400" dirty="0"/>
              <a:t>, anywhere from a very small change of an icon color in an app to big idea which may save the human race from extinction.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FCD993-618C-9B69-84A4-52D35B7A311C}"/>
              </a:ext>
            </a:extLst>
          </p:cNvPr>
          <p:cNvGrpSpPr/>
          <p:nvPr/>
        </p:nvGrpSpPr>
        <p:grpSpPr>
          <a:xfrm>
            <a:off x="3429000" y="2089090"/>
            <a:ext cx="8138058" cy="4402195"/>
            <a:chOff x="7637287" y="3686837"/>
            <a:chExt cx="14456642" cy="78201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17DA37-79FA-2E3E-9288-0E7DE88D16A4}"/>
                </a:ext>
              </a:extLst>
            </p:cNvPr>
            <p:cNvSpPr/>
            <p:nvPr/>
          </p:nvSpPr>
          <p:spPr>
            <a:xfrm>
              <a:off x="15206658" y="9749735"/>
              <a:ext cx="1883270" cy="1345044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5FD302-ECC5-B439-BEBC-203596A47884}"/>
                </a:ext>
              </a:extLst>
            </p:cNvPr>
            <p:cNvSpPr/>
            <p:nvPr/>
          </p:nvSpPr>
          <p:spPr>
            <a:xfrm>
              <a:off x="18227183" y="9103967"/>
              <a:ext cx="3866746" cy="1345044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37BA7B-7A8E-0D70-C43E-86BC066DDC16}"/>
                </a:ext>
              </a:extLst>
            </p:cNvPr>
            <p:cNvSpPr/>
            <p:nvPr/>
          </p:nvSpPr>
          <p:spPr>
            <a:xfrm>
              <a:off x="17404445" y="3751723"/>
              <a:ext cx="1798320" cy="1345044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E6C0C9-2578-18FE-E541-14B923B894EC}"/>
                </a:ext>
              </a:extLst>
            </p:cNvPr>
            <p:cNvSpPr/>
            <p:nvPr/>
          </p:nvSpPr>
          <p:spPr>
            <a:xfrm>
              <a:off x="19362297" y="3918263"/>
              <a:ext cx="1798320" cy="2947205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4B84A8-C7BB-4726-37EE-319D68BC3E5A}"/>
                </a:ext>
              </a:extLst>
            </p:cNvPr>
            <p:cNvSpPr/>
            <p:nvPr/>
          </p:nvSpPr>
          <p:spPr>
            <a:xfrm>
              <a:off x="17465010" y="11200241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DDD92C-CBFE-6F51-022A-D40EAB94305A}"/>
                </a:ext>
              </a:extLst>
            </p:cNvPr>
            <p:cNvSpPr/>
            <p:nvPr/>
          </p:nvSpPr>
          <p:spPr>
            <a:xfrm>
              <a:off x="17465010" y="10756896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220B4E-8792-3CBA-9963-37D74B9B7CB4}"/>
                </a:ext>
              </a:extLst>
            </p:cNvPr>
            <p:cNvSpPr/>
            <p:nvPr/>
          </p:nvSpPr>
          <p:spPr>
            <a:xfrm>
              <a:off x="14175476" y="5203544"/>
              <a:ext cx="4443543" cy="2914763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82490C1-0D11-B234-57FF-03FD8E07FC1D}"/>
                </a:ext>
              </a:extLst>
            </p:cNvPr>
            <p:cNvSpPr/>
            <p:nvPr/>
          </p:nvSpPr>
          <p:spPr>
            <a:xfrm>
              <a:off x="13100921" y="5545991"/>
              <a:ext cx="900948" cy="643463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FEB297-3172-A835-037D-A7A541F87608}"/>
                </a:ext>
              </a:extLst>
            </p:cNvPr>
            <p:cNvSpPr/>
            <p:nvPr/>
          </p:nvSpPr>
          <p:spPr>
            <a:xfrm>
              <a:off x="19809992" y="6999665"/>
              <a:ext cx="1849834" cy="668825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A057F6-2B4D-7435-9E93-9F7E1CF268D4}"/>
                </a:ext>
              </a:extLst>
            </p:cNvPr>
            <p:cNvSpPr/>
            <p:nvPr/>
          </p:nvSpPr>
          <p:spPr>
            <a:xfrm>
              <a:off x="18765573" y="7000582"/>
              <a:ext cx="860308" cy="643463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AE0075D-C0EB-D052-D0B6-51E66E65928F}"/>
                </a:ext>
              </a:extLst>
            </p:cNvPr>
            <p:cNvSpPr/>
            <p:nvPr/>
          </p:nvSpPr>
          <p:spPr>
            <a:xfrm>
              <a:off x="14916841" y="3686837"/>
              <a:ext cx="860308" cy="1409930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3318AD-FDC1-F5E2-5717-B72C7779ACAC}"/>
                </a:ext>
              </a:extLst>
            </p:cNvPr>
            <p:cNvSpPr/>
            <p:nvPr/>
          </p:nvSpPr>
          <p:spPr>
            <a:xfrm flipH="1">
              <a:off x="14180363" y="8228607"/>
              <a:ext cx="900948" cy="643463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66544C-7D4A-631D-CC30-9AAF6290DE98}"/>
                </a:ext>
              </a:extLst>
            </p:cNvPr>
            <p:cNvSpPr/>
            <p:nvPr/>
          </p:nvSpPr>
          <p:spPr>
            <a:xfrm flipH="1">
              <a:off x="16197579" y="8645227"/>
              <a:ext cx="1849834" cy="643463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9CD27D-BA77-5602-11AD-9FE1FE6B462B}"/>
                </a:ext>
              </a:extLst>
            </p:cNvPr>
            <p:cNvSpPr/>
            <p:nvPr/>
          </p:nvSpPr>
          <p:spPr>
            <a:xfrm flipH="1">
              <a:off x="17206854" y="9410064"/>
              <a:ext cx="860308" cy="643463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E5D1FE-C426-107D-ADE8-DC9E64BCFA19}"/>
                </a:ext>
              </a:extLst>
            </p:cNvPr>
            <p:cNvSpPr/>
            <p:nvPr/>
          </p:nvSpPr>
          <p:spPr>
            <a:xfrm flipH="1">
              <a:off x="15209291" y="8230777"/>
              <a:ext cx="860308" cy="1409930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337BE1-14FC-9B78-8B04-3E36F25F44F1}"/>
                </a:ext>
              </a:extLst>
            </p:cNvPr>
            <p:cNvSpPr/>
            <p:nvPr/>
          </p:nvSpPr>
          <p:spPr>
            <a:xfrm>
              <a:off x="18785588" y="6545996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EE46717-A2DB-558C-E841-EB428B159431}"/>
                </a:ext>
              </a:extLst>
            </p:cNvPr>
            <p:cNvSpPr/>
            <p:nvPr/>
          </p:nvSpPr>
          <p:spPr>
            <a:xfrm>
              <a:off x="17465010" y="10313551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D2787F-EBD9-A075-2956-6088F6E6911D}"/>
                </a:ext>
              </a:extLst>
            </p:cNvPr>
            <p:cNvSpPr/>
            <p:nvPr/>
          </p:nvSpPr>
          <p:spPr>
            <a:xfrm>
              <a:off x="18792626" y="6120588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E0F71B-488C-F1D5-ABC4-B8E69CE7C04C}"/>
                </a:ext>
              </a:extLst>
            </p:cNvPr>
            <p:cNvSpPr/>
            <p:nvPr/>
          </p:nvSpPr>
          <p:spPr>
            <a:xfrm>
              <a:off x="18792626" y="5233899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FBE1D03-7500-019A-F98C-CE43517D6B1B}"/>
                </a:ext>
              </a:extLst>
            </p:cNvPr>
            <p:cNvSpPr/>
            <p:nvPr/>
          </p:nvSpPr>
          <p:spPr>
            <a:xfrm>
              <a:off x="18792626" y="5677244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00690FA-B731-BDCA-2F3D-BC2A40AA5DC6}"/>
                </a:ext>
              </a:extLst>
            </p:cNvPr>
            <p:cNvSpPr/>
            <p:nvPr/>
          </p:nvSpPr>
          <p:spPr>
            <a:xfrm>
              <a:off x="16197579" y="8225084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489D797-249F-0159-8765-E9366A112459}"/>
                </a:ext>
              </a:extLst>
            </p:cNvPr>
            <p:cNvSpPr/>
            <p:nvPr/>
          </p:nvSpPr>
          <p:spPr>
            <a:xfrm>
              <a:off x="18785587" y="8660622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EF23A9A-2C4D-5A62-A05F-C7B34FAF096C}"/>
                </a:ext>
              </a:extLst>
            </p:cNvPr>
            <p:cNvSpPr/>
            <p:nvPr/>
          </p:nvSpPr>
          <p:spPr>
            <a:xfrm>
              <a:off x="16874426" y="4741021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733F4C-13AD-F52F-1257-01CD1229C141}"/>
                </a:ext>
              </a:extLst>
            </p:cNvPr>
            <p:cNvSpPr/>
            <p:nvPr/>
          </p:nvSpPr>
          <p:spPr>
            <a:xfrm>
              <a:off x="13001170" y="8551961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AC8DC1-8D2A-82BA-43AD-DABF35D45FFA}"/>
                </a:ext>
              </a:extLst>
            </p:cNvPr>
            <p:cNvSpPr/>
            <p:nvPr/>
          </p:nvSpPr>
          <p:spPr>
            <a:xfrm>
              <a:off x="21266424" y="6545995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374988-6FCD-EC22-6223-E334DA80146A}"/>
                </a:ext>
              </a:extLst>
            </p:cNvPr>
            <p:cNvSpPr/>
            <p:nvPr/>
          </p:nvSpPr>
          <p:spPr>
            <a:xfrm>
              <a:off x="13551395" y="9021492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2A28658-1D7C-10A1-C7DF-B598CA081408}"/>
                </a:ext>
              </a:extLst>
            </p:cNvPr>
            <p:cNvSpPr/>
            <p:nvPr/>
          </p:nvSpPr>
          <p:spPr>
            <a:xfrm>
              <a:off x="19362297" y="8655365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A530011-D260-6CB7-5688-697F0DEF3754}"/>
                </a:ext>
              </a:extLst>
            </p:cNvPr>
            <p:cNvSpPr/>
            <p:nvPr/>
          </p:nvSpPr>
          <p:spPr>
            <a:xfrm>
              <a:off x="16874424" y="4250904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9DBB98A-F4C6-11B5-15D4-D236A7112CF6}"/>
                </a:ext>
              </a:extLst>
            </p:cNvPr>
            <p:cNvSpPr/>
            <p:nvPr/>
          </p:nvSpPr>
          <p:spPr>
            <a:xfrm>
              <a:off x="15962173" y="3686837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2A20BEB-FB50-22EF-1960-EC3F481BBD37}"/>
                </a:ext>
              </a:extLst>
            </p:cNvPr>
            <p:cNvSpPr/>
            <p:nvPr/>
          </p:nvSpPr>
          <p:spPr>
            <a:xfrm>
              <a:off x="13551395" y="8560528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5F76376-33CF-23FD-209D-67E89BC206FE}"/>
                </a:ext>
              </a:extLst>
            </p:cNvPr>
            <p:cNvSpPr/>
            <p:nvPr/>
          </p:nvSpPr>
          <p:spPr>
            <a:xfrm>
              <a:off x="16714892" y="8236009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116C8E7-02D7-E6DC-E834-B22C067131C5}"/>
                </a:ext>
              </a:extLst>
            </p:cNvPr>
            <p:cNvSpPr/>
            <p:nvPr/>
          </p:nvSpPr>
          <p:spPr>
            <a:xfrm flipH="1">
              <a:off x="14321678" y="3900671"/>
              <a:ext cx="410139" cy="732166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6619109-E673-2C63-1A2F-12C204FF4AD9}"/>
                </a:ext>
              </a:extLst>
            </p:cNvPr>
            <p:cNvSpPr/>
            <p:nvPr/>
          </p:nvSpPr>
          <p:spPr>
            <a:xfrm>
              <a:off x="18806864" y="10585595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A595FED-F7DD-3222-144F-04EC1F2F1E47}"/>
                </a:ext>
              </a:extLst>
            </p:cNvPr>
            <p:cNvSpPr/>
            <p:nvPr/>
          </p:nvSpPr>
          <p:spPr>
            <a:xfrm>
              <a:off x="18238472" y="10585595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7A3C208-07E6-B5F5-83EB-434D36571823}"/>
                </a:ext>
              </a:extLst>
            </p:cNvPr>
            <p:cNvSpPr/>
            <p:nvPr/>
          </p:nvSpPr>
          <p:spPr>
            <a:xfrm flipH="1">
              <a:off x="14619751" y="9890978"/>
              <a:ext cx="410139" cy="732166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26EE898-388E-8BD1-59DC-A00796C5195A}"/>
                </a:ext>
              </a:extLst>
            </p:cNvPr>
            <p:cNvSpPr/>
            <p:nvPr/>
          </p:nvSpPr>
          <p:spPr>
            <a:xfrm flipH="1">
              <a:off x="18792625" y="7798569"/>
              <a:ext cx="410139" cy="732166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A9F34D9-C3A8-D1FC-2019-517E5789B0EB}"/>
                </a:ext>
              </a:extLst>
            </p:cNvPr>
            <p:cNvSpPr/>
            <p:nvPr/>
          </p:nvSpPr>
          <p:spPr>
            <a:xfrm>
              <a:off x="19971784" y="8655364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40CE262-FD60-68B5-B1CD-B372808760D3}"/>
                </a:ext>
              </a:extLst>
            </p:cNvPr>
            <p:cNvSpPr/>
            <p:nvPr/>
          </p:nvSpPr>
          <p:spPr>
            <a:xfrm flipH="1">
              <a:off x="15962171" y="4168907"/>
              <a:ext cx="752721" cy="927860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2CFC865-B33C-7AB6-9E83-05F0F5BF0623}"/>
                </a:ext>
              </a:extLst>
            </p:cNvPr>
            <p:cNvSpPr/>
            <p:nvPr/>
          </p:nvSpPr>
          <p:spPr>
            <a:xfrm rot="16200000" flipH="1">
              <a:off x="14117035" y="4458863"/>
              <a:ext cx="306760" cy="922804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EF2CDEE-6E01-583F-C1EF-AD67BBD89633}"/>
                </a:ext>
              </a:extLst>
            </p:cNvPr>
            <p:cNvSpPr/>
            <p:nvPr/>
          </p:nvSpPr>
          <p:spPr>
            <a:xfrm flipH="1">
              <a:off x="13295373" y="6341923"/>
              <a:ext cx="682711" cy="2080139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49DC758-AAE3-AC8E-0627-9FC6FAFD4975}"/>
                </a:ext>
              </a:extLst>
            </p:cNvPr>
            <p:cNvSpPr/>
            <p:nvPr/>
          </p:nvSpPr>
          <p:spPr>
            <a:xfrm flipH="1">
              <a:off x="19362297" y="7794270"/>
              <a:ext cx="1221745" cy="732166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9CB4AE2-8424-E7A8-D2A4-A720D70AD879}"/>
                </a:ext>
              </a:extLst>
            </p:cNvPr>
            <p:cNvSpPr/>
            <p:nvPr/>
          </p:nvSpPr>
          <p:spPr>
            <a:xfrm flipH="1">
              <a:off x="14620415" y="9021942"/>
              <a:ext cx="410139" cy="732166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5401147-0F76-1BD5-9551-ABEACDB5D6CC}"/>
                </a:ext>
              </a:extLst>
            </p:cNvPr>
            <p:cNvSpPr/>
            <p:nvPr/>
          </p:nvSpPr>
          <p:spPr>
            <a:xfrm flipH="1">
              <a:off x="18168078" y="8227760"/>
              <a:ext cx="410139" cy="732166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2DE7B26-8C39-AF36-FF63-4441811EDA9F}"/>
                </a:ext>
              </a:extLst>
            </p:cNvPr>
            <p:cNvSpPr/>
            <p:nvPr/>
          </p:nvSpPr>
          <p:spPr>
            <a:xfrm>
              <a:off x="17294558" y="8228367"/>
              <a:ext cx="713987" cy="298070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C2C545-2113-E712-9264-D12709782706}"/>
                </a:ext>
              </a:extLst>
            </p:cNvPr>
            <p:cNvSpPr/>
            <p:nvPr/>
          </p:nvSpPr>
          <p:spPr>
            <a:xfrm>
              <a:off x="13551394" y="9453693"/>
              <a:ext cx="410139" cy="306761"/>
            </a:xfrm>
            <a:prstGeom prst="rect">
              <a:avLst/>
            </a:prstGeom>
            <a:solidFill>
              <a:srgbClr val="F0E6A5"/>
            </a:solidFill>
            <a:ln w="381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2880" tIns="182880" rIns="182880" bIns="18288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0329C80-91CE-20EA-A108-732ABF712EB2}"/>
                </a:ext>
              </a:extLst>
            </p:cNvPr>
            <p:cNvGrpSpPr/>
            <p:nvPr/>
          </p:nvGrpSpPr>
          <p:grpSpPr>
            <a:xfrm>
              <a:off x="14341023" y="5591140"/>
              <a:ext cx="3827055" cy="2418755"/>
              <a:chOff x="14341023" y="5591140"/>
              <a:chExt cx="3827055" cy="2418755"/>
            </a:xfrm>
          </p:grpSpPr>
          <p:pic>
            <p:nvPicPr>
              <p:cNvPr id="64" name="Graphic 63" descr="EarthGlobeAmericas">
                <a:extLst>
                  <a:ext uri="{FF2B5EF4-FFF2-40B4-BE49-F238E27FC236}">
                    <a16:creationId xmlns:a16="http://schemas.microsoft.com/office/drawing/2014/main" id="{E92D331C-ADF0-546F-832F-3188BB196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341023" y="6510027"/>
                <a:ext cx="1499868" cy="1499868"/>
              </a:xfrm>
              <a:prstGeom prst="rect">
                <a:avLst/>
              </a:prstGeom>
            </p:spPr>
          </p:pic>
          <p:pic>
            <p:nvPicPr>
              <p:cNvPr id="65" name="Graphic 64" descr="Rocket">
                <a:extLst>
                  <a:ext uri="{FF2B5EF4-FFF2-40B4-BE49-F238E27FC236}">
                    <a16:creationId xmlns:a16="http://schemas.microsoft.com/office/drawing/2014/main" id="{DF18C84D-A800-14D0-B328-7BEFD20BE2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236393">
                <a:off x="15088139" y="559114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9CEB707-B44C-84C5-B167-7CBB72545926}"/>
                  </a:ext>
                </a:extLst>
              </p:cNvPr>
              <p:cNvSpPr/>
              <p:nvPr/>
            </p:nvSpPr>
            <p:spPr>
              <a:xfrm>
                <a:off x="16919961" y="5594363"/>
                <a:ext cx="1248117" cy="1248117"/>
              </a:xfrm>
              <a:prstGeom prst="ellipse">
                <a:avLst/>
              </a:prstGeom>
              <a:noFill/>
              <a:ln w="762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pic>
            <p:nvPicPr>
              <p:cNvPr id="67" name="Graphic 66" descr="CurveClockwise">
                <a:extLst>
                  <a:ext uri="{FF2B5EF4-FFF2-40B4-BE49-F238E27FC236}">
                    <a16:creationId xmlns:a16="http://schemas.microsoft.com/office/drawing/2014/main" id="{437673DB-4CED-CF91-412F-64128EEEF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4671151">
                <a:off x="15639666" y="5481375"/>
                <a:ext cx="914400" cy="1652241"/>
              </a:xfrm>
              <a:prstGeom prst="rect">
                <a:avLst/>
              </a:prstGeom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E1FDA16-908A-BC7E-DE23-EA0560DFFD0E}"/>
                </a:ext>
              </a:extLst>
            </p:cNvPr>
            <p:cNvGrpSpPr/>
            <p:nvPr/>
          </p:nvGrpSpPr>
          <p:grpSpPr>
            <a:xfrm>
              <a:off x="7637287" y="8435999"/>
              <a:ext cx="2368995" cy="1832843"/>
              <a:chOff x="9031574" y="8616167"/>
              <a:chExt cx="2368995" cy="1832843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7A257F2-16A2-EF8B-E945-7F75EC3F540C}"/>
                  </a:ext>
                </a:extLst>
              </p:cNvPr>
              <p:cNvSpPr/>
              <p:nvPr/>
            </p:nvSpPr>
            <p:spPr>
              <a:xfrm>
                <a:off x="9031574" y="8616167"/>
                <a:ext cx="2368995" cy="1832843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pic>
            <p:nvPicPr>
              <p:cNvPr id="61" name="Graphic 60" descr="FullBattery">
                <a:extLst>
                  <a:ext uri="{FF2B5EF4-FFF2-40B4-BE49-F238E27FC236}">
                    <a16:creationId xmlns:a16="http://schemas.microsoft.com/office/drawing/2014/main" id="{0A0C1D79-9E8B-0856-8886-4D71BE230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201012" y="865536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2" name="Graphic 61" descr="FullBattery">
                <a:extLst>
                  <a:ext uri="{FF2B5EF4-FFF2-40B4-BE49-F238E27FC236}">
                    <a16:creationId xmlns:a16="http://schemas.microsoft.com/office/drawing/2014/main" id="{07327D6E-9D97-C81F-E89F-9EAE9CAFF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358410" y="950785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3" name="Graphic 62" descr="RotateRight">
                <a:extLst>
                  <a:ext uri="{FF2B5EF4-FFF2-40B4-BE49-F238E27FC236}">
                    <a16:creationId xmlns:a16="http://schemas.microsoft.com/office/drawing/2014/main" id="{05971DDC-54B1-1E7B-AA4A-1390775895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155023" y="8831490"/>
                <a:ext cx="914400" cy="914400"/>
              </a:xfrm>
              <a:prstGeom prst="rect">
                <a:avLst/>
              </a:prstGeom>
            </p:spPr>
          </p:pic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8A0E046-CA57-4217-1A67-FB128FFB31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7287" y="6269307"/>
              <a:ext cx="5047636" cy="210809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40FB143-81C2-8687-817F-6509379A31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98251" y="6637199"/>
              <a:ext cx="3117352" cy="36198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0E5AD0E-6032-6A37-838D-86F2EDD1FF57}"/>
                </a:ext>
              </a:extLst>
            </p:cNvPr>
            <p:cNvGrpSpPr/>
            <p:nvPr/>
          </p:nvGrpSpPr>
          <p:grpSpPr>
            <a:xfrm>
              <a:off x="12693435" y="6281088"/>
              <a:ext cx="434168" cy="335907"/>
              <a:chOff x="9031574" y="8616167"/>
              <a:chExt cx="2368995" cy="1832843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EB868EA-74A2-F773-E234-8683460D93E2}"/>
                  </a:ext>
                </a:extLst>
              </p:cNvPr>
              <p:cNvSpPr/>
              <p:nvPr/>
            </p:nvSpPr>
            <p:spPr>
              <a:xfrm>
                <a:off x="9031574" y="8616167"/>
                <a:ext cx="2368995" cy="1832843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pic>
            <p:nvPicPr>
              <p:cNvPr id="57" name="Graphic 56" descr="FullBattery">
                <a:extLst>
                  <a:ext uri="{FF2B5EF4-FFF2-40B4-BE49-F238E27FC236}">
                    <a16:creationId xmlns:a16="http://schemas.microsoft.com/office/drawing/2014/main" id="{AF55F2B2-E19D-63CB-BC0A-947F865C2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201012" y="865536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8" name="Graphic 57" descr="FullBattery">
                <a:extLst>
                  <a:ext uri="{FF2B5EF4-FFF2-40B4-BE49-F238E27FC236}">
                    <a16:creationId xmlns:a16="http://schemas.microsoft.com/office/drawing/2014/main" id="{0C1F238A-5B41-26B5-C335-2E81E3C6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358410" y="9507857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9" name="Graphic 58" descr="RotateRight">
                <a:extLst>
                  <a:ext uri="{FF2B5EF4-FFF2-40B4-BE49-F238E27FC236}">
                    <a16:creationId xmlns:a16="http://schemas.microsoft.com/office/drawing/2014/main" id="{464CFDDE-801D-4411-0CD1-D01277986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0155023" y="8831490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EEE7E0E6-0124-878E-D2EE-B47FC3884F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18336" flipH="1">
            <a:off x="1919475" y="3944541"/>
            <a:ext cx="2974505" cy="30948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463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3856C-C967-4779-61D5-6355AA1F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 Backlog – Communicates Visually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F41BA-FCCA-20CA-06AD-E818C6945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970" y="2118301"/>
            <a:ext cx="5181600" cy="148688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800" dirty="0"/>
              <a:t>The PO should </a:t>
            </a:r>
            <a:r>
              <a:rPr lang="en-US" sz="1800" b="1" dirty="0"/>
              <a:t>organize the product backlog visually </a:t>
            </a:r>
            <a:r>
              <a:rPr lang="en-US" sz="1800" dirty="0"/>
              <a:t>so that the team and stakeholders can easily read it for long-term, mid-term and near-term </a:t>
            </a:r>
            <a:r>
              <a:rPr lang="en-US" sz="1800" b="1" dirty="0"/>
              <a:t>priority</a:t>
            </a:r>
            <a:r>
              <a:rPr lang="en-US" sz="1800" dirty="0"/>
              <a:t> and start a conversation if needed</a:t>
            </a:r>
            <a:r>
              <a:rPr lang="en-US" sz="2000" dirty="0"/>
              <a:t>.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2D679-A5DE-7A68-423E-85474A6B1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0282" y="2094740"/>
            <a:ext cx="3939540" cy="1384919"/>
          </a:xfrm>
        </p:spPr>
        <p:txBody>
          <a:bodyPr>
            <a:normAutofit fontScale="92500" lnSpcReduction="10000"/>
          </a:bodyPr>
          <a:lstStyle/>
          <a:p>
            <a:r>
              <a:rPr lang="en-US" sz="1400" b="1" dirty="0"/>
              <a:t>Big Ideas	</a:t>
            </a:r>
            <a:r>
              <a:rPr lang="en-US" sz="1400" dirty="0"/>
              <a:t>What if …?</a:t>
            </a:r>
            <a:endParaRPr lang="en-US" sz="1400" b="1" dirty="0"/>
          </a:p>
          <a:p>
            <a:r>
              <a:rPr lang="en-US" sz="1400" b="1" dirty="0"/>
              <a:t>Strategic</a:t>
            </a:r>
            <a:r>
              <a:rPr lang="en-US" sz="1400" dirty="0"/>
              <a:t>	Long-term</a:t>
            </a:r>
          </a:p>
          <a:p>
            <a:r>
              <a:rPr lang="en-US" sz="1400" b="1" dirty="0"/>
              <a:t>Tactical</a:t>
            </a:r>
            <a:r>
              <a:rPr lang="en-US" sz="1400" dirty="0"/>
              <a:t>	Mid-term</a:t>
            </a:r>
          </a:p>
          <a:p>
            <a:r>
              <a:rPr lang="en-US" sz="1400" b="1" dirty="0"/>
              <a:t>Action</a:t>
            </a:r>
            <a:r>
              <a:rPr lang="en-US" sz="1400" dirty="0"/>
              <a:t>		Near-term</a:t>
            </a:r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CFC3EB-53DA-0DBD-1782-188D6F6629E4}"/>
              </a:ext>
            </a:extLst>
          </p:cNvPr>
          <p:cNvGrpSpPr/>
          <p:nvPr/>
        </p:nvGrpSpPr>
        <p:grpSpPr>
          <a:xfrm>
            <a:off x="600978" y="3727174"/>
            <a:ext cx="10752822" cy="2624600"/>
            <a:chOff x="3415497" y="7403436"/>
            <a:chExt cx="17558795" cy="416605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C4C142-D973-89E6-CF97-F9DDDE8859BF}"/>
                </a:ext>
              </a:extLst>
            </p:cNvPr>
            <p:cNvGrpSpPr/>
            <p:nvPr/>
          </p:nvGrpSpPr>
          <p:grpSpPr>
            <a:xfrm>
              <a:off x="3415497" y="7403436"/>
              <a:ext cx="17553005" cy="2979650"/>
              <a:chOff x="3415497" y="8297542"/>
              <a:chExt cx="17553005" cy="297965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B04231B-752F-64D0-B650-F3884144C82F}"/>
                  </a:ext>
                </a:extLst>
              </p:cNvPr>
              <p:cNvSpPr/>
              <p:nvPr/>
            </p:nvSpPr>
            <p:spPr>
              <a:xfrm>
                <a:off x="8044196" y="8362428"/>
                <a:ext cx="1883270" cy="1345044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99D5C4-4722-05CB-439E-5305FB140B72}"/>
                  </a:ext>
                </a:extLst>
              </p:cNvPr>
              <p:cNvSpPr/>
              <p:nvPr/>
            </p:nvSpPr>
            <p:spPr>
              <a:xfrm>
                <a:off x="8044196" y="9932148"/>
                <a:ext cx="3866746" cy="1345044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58647A-86E7-DA34-86C1-C0FDDB151668}"/>
                  </a:ext>
                </a:extLst>
              </p:cNvPr>
              <p:cNvSpPr/>
              <p:nvPr/>
            </p:nvSpPr>
            <p:spPr>
              <a:xfrm>
                <a:off x="10112622" y="8362428"/>
                <a:ext cx="1798320" cy="1345044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3E4B248-59CF-A8E4-0991-0618A907DF36}"/>
                  </a:ext>
                </a:extLst>
              </p:cNvPr>
              <p:cNvSpPr/>
              <p:nvPr/>
            </p:nvSpPr>
            <p:spPr>
              <a:xfrm>
                <a:off x="12096098" y="8329986"/>
                <a:ext cx="1798320" cy="2947205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EA2CF1C-E5DE-F50B-9D88-C1ECE300AF91}"/>
                  </a:ext>
                </a:extLst>
              </p:cNvPr>
              <p:cNvSpPr/>
              <p:nvPr/>
            </p:nvSpPr>
            <p:spPr>
              <a:xfrm>
                <a:off x="20558363" y="9640395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55C05A3-1F94-70CF-7549-28BD282027C8}"/>
                  </a:ext>
                </a:extLst>
              </p:cNvPr>
              <p:cNvSpPr/>
              <p:nvPr/>
            </p:nvSpPr>
            <p:spPr>
              <a:xfrm>
                <a:off x="20558363" y="9197050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6073404-B5DA-2AF0-3069-60D13467FBE7}"/>
                  </a:ext>
                </a:extLst>
              </p:cNvPr>
              <p:cNvSpPr/>
              <p:nvPr/>
            </p:nvSpPr>
            <p:spPr>
              <a:xfrm>
                <a:off x="3415497" y="8362427"/>
                <a:ext cx="4443543" cy="2914763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58F0FE-1B34-53EB-BA85-5415A2F6E42E}"/>
                  </a:ext>
                </a:extLst>
              </p:cNvPr>
              <p:cNvSpPr/>
              <p:nvPr/>
            </p:nvSpPr>
            <p:spPr>
              <a:xfrm>
                <a:off x="14079574" y="8313062"/>
                <a:ext cx="900948" cy="643463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39B53DD-E8BA-47FA-DDC3-C45A747B7F6B}"/>
                  </a:ext>
                </a:extLst>
              </p:cNvPr>
              <p:cNvSpPr/>
              <p:nvPr/>
            </p:nvSpPr>
            <p:spPr>
              <a:xfrm>
                <a:off x="14079574" y="9064009"/>
                <a:ext cx="1849834" cy="643463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2DB98C0-6254-E2BC-6395-793EA7DBE4E9}"/>
                  </a:ext>
                </a:extLst>
              </p:cNvPr>
              <p:cNvSpPr/>
              <p:nvPr/>
            </p:nvSpPr>
            <p:spPr>
              <a:xfrm>
                <a:off x="15069100" y="8313062"/>
                <a:ext cx="860308" cy="643463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11E0665-1B70-19BC-72D8-3B0745AF978C}"/>
                  </a:ext>
                </a:extLst>
              </p:cNvPr>
              <p:cNvSpPr/>
              <p:nvPr/>
            </p:nvSpPr>
            <p:spPr>
              <a:xfrm>
                <a:off x="16017986" y="8297542"/>
                <a:ext cx="860308" cy="1409930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5691250-7968-85D8-82F6-887979F14F9C}"/>
                  </a:ext>
                </a:extLst>
              </p:cNvPr>
              <p:cNvSpPr/>
              <p:nvPr/>
            </p:nvSpPr>
            <p:spPr>
              <a:xfrm flipH="1">
                <a:off x="15997666" y="9882780"/>
                <a:ext cx="900948" cy="643463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72C2E41-5F82-4396-D7D9-116438F34B5D}"/>
                  </a:ext>
                </a:extLst>
              </p:cNvPr>
              <p:cNvSpPr/>
              <p:nvPr/>
            </p:nvSpPr>
            <p:spPr>
              <a:xfrm flipH="1">
                <a:off x="15048780" y="10633727"/>
                <a:ext cx="1849834" cy="643463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9E7FE0E-1169-CBAB-4025-0B6EEDA17A73}"/>
                  </a:ext>
                </a:extLst>
              </p:cNvPr>
              <p:cNvSpPr/>
              <p:nvPr/>
            </p:nvSpPr>
            <p:spPr>
              <a:xfrm flipH="1">
                <a:off x="15048780" y="9882780"/>
                <a:ext cx="860308" cy="643463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E5A5CC3-A7E9-8F53-8E9A-053895592D80}"/>
                  </a:ext>
                </a:extLst>
              </p:cNvPr>
              <p:cNvSpPr/>
              <p:nvPr/>
            </p:nvSpPr>
            <p:spPr>
              <a:xfrm flipH="1">
                <a:off x="14099894" y="9867260"/>
                <a:ext cx="860308" cy="1409930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F259D41-BE8E-7652-5C35-5E720CD888D4}"/>
                  </a:ext>
                </a:extLst>
              </p:cNvPr>
              <p:cNvSpPr/>
              <p:nvPr/>
            </p:nvSpPr>
            <p:spPr>
              <a:xfrm>
                <a:off x="20558363" y="8753705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D0FCDE3-38C5-7BC4-E49B-304EFAC4577B}"/>
                  </a:ext>
                </a:extLst>
              </p:cNvPr>
              <p:cNvSpPr/>
              <p:nvPr/>
            </p:nvSpPr>
            <p:spPr>
              <a:xfrm>
                <a:off x="20558363" y="10970429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B985A1B-C544-A158-A1F0-4438DEB49903}"/>
                  </a:ext>
                </a:extLst>
              </p:cNvPr>
              <p:cNvSpPr/>
              <p:nvPr/>
            </p:nvSpPr>
            <p:spPr>
              <a:xfrm>
                <a:off x="20558363" y="10083740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748D98-E528-6ED5-77C5-0F3A2AF09588}"/>
                  </a:ext>
                </a:extLst>
              </p:cNvPr>
              <p:cNvSpPr/>
              <p:nvPr/>
            </p:nvSpPr>
            <p:spPr>
              <a:xfrm>
                <a:off x="20558363" y="10527085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678220E-7AC2-9623-3672-8D0714A8A152}"/>
                  </a:ext>
                </a:extLst>
              </p:cNvPr>
              <p:cNvSpPr/>
              <p:nvPr/>
            </p:nvSpPr>
            <p:spPr>
              <a:xfrm>
                <a:off x="19960486" y="9640395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B558BC1-1080-4E2B-597D-68267A8EB0FB}"/>
                  </a:ext>
                </a:extLst>
              </p:cNvPr>
              <p:cNvSpPr/>
              <p:nvPr/>
            </p:nvSpPr>
            <p:spPr>
              <a:xfrm>
                <a:off x="19960486" y="9197050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F74C643-CD64-FAC6-18FC-886D27559EE3}"/>
                  </a:ext>
                </a:extLst>
              </p:cNvPr>
              <p:cNvSpPr/>
              <p:nvPr/>
            </p:nvSpPr>
            <p:spPr>
              <a:xfrm>
                <a:off x="19960486" y="8297542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867A890-1D4D-A705-B09D-D2EC69CDB1C0}"/>
                  </a:ext>
                </a:extLst>
              </p:cNvPr>
              <p:cNvSpPr/>
              <p:nvPr/>
            </p:nvSpPr>
            <p:spPr>
              <a:xfrm>
                <a:off x="19960486" y="8753705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83A52F6-CA01-AD75-F65A-71421D2DA6FE}"/>
                  </a:ext>
                </a:extLst>
              </p:cNvPr>
              <p:cNvSpPr/>
              <p:nvPr/>
            </p:nvSpPr>
            <p:spPr>
              <a:xfrm>
                <a:off x="19960486" y="10970429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E6AFBEA-126D-AF3C-1822-75E8097DF0FB}"/>
                  </a:ext>
                </a:extLst>
              </p:cNvPr>
              <p:cNvSpPr/>
              <p:nvPr/>
            </p:nvSpPr>
            <p:spPr>
              <a:xfrm>
                <a:off x="19960486" y="10083740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78800B7-378A-7487-D948-43D810876DE5}"/>
                  </a:ext>
                </a:extLst>
              </p:cNvPr>
              <p:cNvSpPr/>
              <p:nvPr/>
            </p:nvSpPr>
            <p:spPr>
              <a:xfrm>
                <a:off x="19960486" y="10527085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6DEA340-A022-6BB2-FFE8-A990821A9F58}"/>
                  </a:ext>
                </a:extLst>
              </p:cNvPr>
              <p:cNvSpPr/>
              <p:nvPr/>
            </p:nvSpPr>
            <p:spPr>
              <a:xfrm>
                <a:off x="19362609" y="9658335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8BB641F-0FE7-B3B2-CDF1-62FC0360912F}"/>
                  </a:ext>
                </a:extLst>
              </p:cNvPr>
              <p:cNvSpPr/>
              <p:nvPr/>
            </p:nvSpPr>
            <p:spPr>
              <a:xfrm>
                <a:off x="19362609" y="9214990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48EB2DF-3923-0032-D353-6D43D5FA4693}"/>
                  </a:ext>
                </a:extLst>
              </p:cNvPr>
              <p:cNvSpPr/>
              <p:nvPr/>
            </p:nvSpPr>
            <p:spPr>
              <a:xfrm>
                <a:off x="19362608" y="8297542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2B0DFF0-1300-5E06-0203-5093B1DB8465}"/>
                  </a:ext>
                </a:extLst>
              </p:cNvPr>
              <p:cNvSpPr/>
              <p:nvPr/>
            </p:nvSpPr>
            <p:spPr>
              <a:xfrm>
                <a:off x="19362609" y="8771645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49EEA79-44C8-7781-578B-F5E2FD4C9C21}"/>
                  </a:ext>
                </a:extLst>
              </p:cNvPr>
              <p:cNvSpPr/>
              <p:nvPr/>
            </p:nvSpPr>
            <p:spPr>
              <a:xfrm flipH="1">
                <a:off x="19362608" y="10101680"/>
                <a:ext cx="410139" cy="732166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478A136-39BA-EED5-814B-0623A2A16A51}"/>
                  </a:ext>
                </a:extLst>
              </p:cNvPr>
              <p:cNvSpPr/>
              <p:nvPr/>
            </p:nvSpPr>
            <p:spPr>
              <a:xfrm>
                <a:off x="19362609" y="10970429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B3E974F-1201-0EC8-95D7-13B7A291017C}"/>
                  </a:ext>
                </a:extLst>
              </p:cNvPr>
              <p:cNvSpPr/>
              <p:nvPr/>
            </p:nvSpPr>
            <p:spPr>
              <a:xfrm>
                <a:off x="18835852" y="10970429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9C72713-1CCD-F2B8-3220-7FDFBF0E36AD}"/>
                  </a:ext>
                </a:extLst>
              </p:cNvPr>
              <p:cNvSpPr/>
              <p:nvPr/>
            </p:nvSpPr>
            <p:spPr>
              <a:xfrm flipH="1">
                <a:off x="18835851" y="9214990"/>
                <a:ext cx="410139" cy="732166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E46A0CF-A88F-EB1B-C092-20C4DC4A44A7}"/>
                  </a:ext>
                </a:extLst>
              </p:cNvPr>
              <p:cNvSpPr/>
              <p:nvPr/>
            </p:nvSpPr>
            <p:spPr>
              <a:xfrm flipH="1">
                <a:off x="18835850" y="8297542"/>
                <a:ext cx="410139" cy="732166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038E1D-9240-E08F-FB4E-E9C3BCBB941B}"/>
                  </a:ext>
                </a:extLst>
              </p:cNvPr>
              <p:cNvSpPr/>
              <p:nvPr/>
            </p:nvSpPr>
            <p:spPr>
              <a:xfrm>
                <a:off x="18835850" y="10083740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C4E5A58-D7D0-CFFA-457E-33D2E0089429}"/>
                  </a:ext>
                </a:extLst>
              </p:cNvPr>
              <p:cNvSpPr/>
              <p:nvPr/>
            </p:nvSpPr>
            <p:spPr>
              <a:xfrm>
                <a:off x="18835850" y="10527085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559D9A8-00E7-E1C3-A2F2-C7DA2FA70486}"/>
                  </a:ext>
                </a:extLst>
              </p:cNvPr>
              <p:cNvSpPr/>
              <p:nvPr/>
            </p:nvSpPr>
            <p:spPr>
              <a:xfrm flipH="1">
                <a:off x="17815842" y="10076926"/>
                <a:ext cx="922804" cy="732166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D1601CB-648B-CBD8-5D3B-EB9BBDF06618}"/>
                  </a:ext>
                </a:extLst>
              </p:cNvPr>
              <p:cNvSpPr/>
              <p:nvPr/>
            </p:nvSpPr>
            <p:spPr>
              <a:xfrm rot="16200000" flipH="1">
                <a:off x="18123866" y="10662409"/>
                <a:ext cx="306760" cy="922804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106FDB0-E815-5971-1897-95E1C9B724D8}"/>
                  </a:ext>
                </a:extLst>
              </p:cNvPr>
              <p:cNvSpPr/>
              <p:nvPr/>
            </p:nvSpPr>
            <p:spPr>
              <a:xfrm flipH="1">
                <a:off x="17017671" y="9197050"/>
                <a:ext cx="682711" cy="2080139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1E06E75-DD34-39AC-C203-C7CE2A16AFC8}"/>
                  </a:ext>
                </a:extLst>
              </p:cNvPr>
              <p:cNvSpPr/>
              <p:nvPr/>
            </p:nvSpPr>
            <p:spPr>
              <a:xfrm flipH="1">
                <a:off x="17012894" y="8311255"/>
                <a:ext cx="1221745" cy="732166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C02708C-FD53-F761-033D-32A9A69A2FE8}"/>
                  </a:ext>
                </a:extLst>
              </p:cNvPr>
              <p:cNvSpPr/>
              <p:nvPr/>
            </p:nvSpPr>
            <p:spPr>
              <a:xfrm flipH="1">
                <a:off x="17824501" y="9214990"/>
                <a:ext cx="410139" cy="732166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3B1FC460-C51E-17A3-BF50-88541EF52F89}"/>
                  </a:ext>
                </a:extLst>
              </p:cNvPr>
              <p:cNvSpPr/>
              <p:nvPr/>
            </p:nvSpPr>
            <p:spPr>
              <a:xfrm flipH="1">
                <a:off x="18330175" y="8308438"/>
                <a:ext cx="410139" cy="732166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D530F00D-6C0E-18A6-1D6A-70076CEC5263}"/>
                  </a:ext>
                </a:extLst>
              </p:cNvPr>
              <p:cNvSpPr/>
              <p:nvPr/>
            </p:nvSpPr>
            <p:spPr>
              <a:xfrm>
                <a:off x="18328510" y="9658334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943D907-D9A7-613D-8CEE-35DCA8E9C853}"/>
                  </a:ext>
                </a:extLst>
              </p:cNvPr>
              <p:cNvSpPr/>
              <p:nvPr/>
            </p:nvSpPr>
            <p:spPr>
              <a:xfrm>
                <a:off x="18328508" y="9214990"/>
                <a:ext cx="410139" cy="306761"/>
              </a:xfrm>
              <a:prstGeom prst="rect">
                <a:avLst/>
              </a:prstGeom>
              <a:solidFill>
                <a:srgbClr val="F0E6A5"/>
              </a:solidFill>
              <a:ln w="381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82880" tIns="182880" rIns="182880" bIns="18288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000" b="0" i="0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8DC7EA2-30E3-7F71-2530-509CD9BD7E01}"/>
                  </a:ext>
                </a:extLst>
              </p:cNvPr>
              <p:cNvGrpSpPr/>
              <p:nvPr/>
            </p:nvGrpSpPr>
            <p:grpSpPr>
              <a:xfrm>
                <a:off x="20566980" y="8300321"/>
                <a:ext cx="392904" cy="303982"/>
                <a:chOff x="9031574" y="8616167"/>
                <a:chExt cx="2368995" cy="1832843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DC00403E-A1D4-895C-9F51-CEB48160A088}"/>
                    </a:ext>
                  </a:extLst>
                </p:cNvPr>
                <p:cNvSpPr/>
                <p:nvPr/>
              </p:nvSpPr>
              <p:spPr>
                <a:xfrm>
                  <a:off x="9031574" y="8616167"/>
                  <a:ext cx="2368995" cy="1832843"/>
                </a:xfrm>
                <a:prstGeom prst="rect">
                  <a:avLst/>
                </a:prstGeom>
                <a:solidFill>
                  <a:srgbClr val="F0E6A5"/>
                </a:solidFill>
                <a:ln w="381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182880" tIns="182880" rIns="182880" bIns="182880" numCol="1" spcCol="38100" rtlCol="0" anchor="ctr">
                  <a:no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000" b="0" i="0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pic>
              <p:nvPicPr>
                <p:cNvPr id="67" name="Graphic 66" descr="FullBattery">
                  <a:extLst>
                    <a:ext uri="{FF2B5EF4-FFF2-40B4-BE49-F238E27FC236}">
                      <a16:creationId xmlns:a16="http://schemas.microsoft.com/office/drawing/2014/main" id="{67700C31-6FDF-D284-FF56-12EA1E707F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1012" y="8655364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68" name="Graphic 67" descr="FullBattery">
                  <a:extLst>
                    <a:ext uri="{FF2B5EF4-FFF2-40B4-BE49-F238E27FC236}">
                      <a16:creationId xmlns:a16="http://schemas.microsoft.com/office/drawing/2014/main" id="{34B33D60-3FF1-6F3D-7A99-D14F0AAD49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58410" y="9507857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69" name="Graphic 68" descr="RotateRight">
                  <a:extLst>
                    <a:ext uri="{FF2B5EF4-FFF2-40B4-BE49-F238E27FC236}">
                      <a16:creationId xmlns:a16="http://schemas.microsoft.com/office/drawing/2014/main" id="{84096B5C-52E7-BA14-CD6C-5ED3085103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55023" y="8831490"/>
                  <a:ext cx="914400" cy="914400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53E539EF-83FD-BEC1-4866-24522963A67D}"/>
                  </a:ext>
                </a:extLst>
              </p:cNvPr>
              <p:cNvGrpSpPr/>
              <p:nvPr/>
            </p:nvGrpSpPr>
            <p:grpSpPr>
              <a:xfrm>
                <a:off x="3646353" y="8673402"/>
                <a:ext cx="3827055" cy="2418755"/>
                <a:chOff x="14341023" y="5591140"/>
                <a:chExt cx="3827055" cy="2418755"/>
              </a:xfrm>
            </p:grpSpPr>
            <p:pic>
              <p:nvPicPr>
                <p:cNvPr id="62" name="Graphic 61" descr="EarthGlobeAmericas">
                  <a:extLst>
                    <a:ext uri="{FF2B5EF4-FFF2-40B4-BE49-F238E27FC236}">
                      <a16:creationId xmlns:a16="http://schemas.microsoft.com/office/drawing/2014/main" id="{036D9A0A-C163-1A79-5609-18A062ACD3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41023" y="6510027"/>
                  <a:ext cx="1499868" cy="1499868"/>
                </a:xfrm>
                <a:prstGeom prst="rect">
                  <a:avLst/>
                </a:prstGeom>
              </p:spPr>
            </p:pic>
            <p:pic>
              <p:nvPicPr>
                <p:cNvPr id="63" name="Graphic 62" descr="Rocket">
                  <a:extLst>
                    <a:ext uri="{FF2B5EF4-FFF2-40B4-BE49-F238E27FC236}">
                      <a16:creationId xmlns:a16="http://schemas.microsoft.com/office/drawing/2014/main" id="{F28B6E30-9578-D022-1694-FD7E3FFF73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 rot="1236393">
                  <a:off x="15088139" y="5591140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D81B6BB1-2284-CD40-385E-5D42D870069F}"/>
                    </a:ext>
                  </a:extLst>
                </p:cNvPr>
                <p:cNvSpPr/>
                <p:nvPr/>
              </p:nvSpPr>
              <p:spPr>
                <a:xfrm>
                  <a:off x="16919961" y="5594363"/>
                  <a:ext cx="1248117" cy="1248117"/>
                </a:xfrm>
                <a:prstGeom prst="ellipse">
                  <a:avLst/>
                </a:prstGeom>
                <a:noFill/>
                <a:ln w="762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pic>
              <p:nvPicPr>
                <p:cNvPr id="65" name="Graphic 64" descr="CurveClockwise">
                  <a:extLst>
                    <a:ext uri="{FF2B5EF4-FFF2-40B4-BE49-F238E27FC236}">
                      <a16:creationId xmlns:a16="http://schemas.microsoft.com/office/drawing/2014/main" id="{96C2A104-0855-437C-6971-035447D615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 rot="4671151">
                  <a:off x="15639666" y="5481375"/>
                  <a:ext cx="914400" cy="1652241"/>
                </a:xfrm>
                <a:prstGeom prst="rect">
                  <a:avLst/>
                </a:prstGeom>
              </p:spPr>
            </p:pic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3E841C-E360-4A9D-1A22-96D34636EF70}"/>
                </a:ext>
              </a:extLst>
            </p:cNvPr>
            <p:cNvSpPr txBox="1"/>
            <p:nvPr/>
          </p:nvSpPr>
          <p:spPr>
            <a:xfrm>
              <a:off x="3415497" y="11005238"/>
              <a:ext cx="4443543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1" u="none" strike="noStrike" cap="none" spc="0" normalizeH="0" baseline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  <a:sym typeface="Helvetica Neue"/>
                </a:rPr>
                <a:t>“It would be cool if…”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9332CF-0EEE-5AF5-E020-C6FA9DC3B7E5}"/>
                </a:ext>
              </a:extLst>
            </p:cNvPr>
            <p:cNvSpPr txBox="1"/>
            <p:nvPr/>
          </p:nvSpPr>
          <p:spPr>
            <a:xfrm>
              <a:off x="7747000" y="11005238"/>
              <a:ext cx="4425297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i="1">
                  <a:solidFill>
                    <a:schemeClr val="bg2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  <a:sym typeface="Helvetica Neue"/>
                </a:rPr>
                <a:t>“I’m thinking about…”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B9AD65-AE71-CD44-C1A7-39034016B1F7}"/>
                </a:ext>
              </a:extLst>
            </p:cNvPr>
            <p:cNvSpPr txBox="1"/>
            <p:nvPr/>
          </p:nvSpPr>
          <p:spPr>
            <a:xfrm>
              <a:off x="16898614" y="11005238"/>
              <a:ext cx="4075678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1" u="none" strike="noStrike" cap="none" spc="0" normalizeH="0" baseline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  <a:sym typeface="Helvetica Neue"/>
                </a:rPr>
                <a:t>“Let’s do this next…”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A625A3-DF6D-7727-C77D-96948D86EE90}"/>
                </a:ext>
              </a:extLst>
            </p:cNvPr>
            <p:cNvSpPr txBox="1"/>
            <p:nvPr/>
          </p:nvSpPr>
          <p:spPr>
            <a:xfrm>
              <a:off x="11986208" y="11005238"/>
              <a:ext cx="4782196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1" u="none" strike="noStrike" cap="none" spc="0" normalizeH="0" baseline="0">
                  <a:ln>
                    <a:noFill/>
                  </a:ln>
                  <a:solidFill>
                    <a:schemeClr val="bg2"/>
                  </a:solidFill>
                  <a:effectLst/>
                  <a:uFillTx/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  <a:sym typeface="Helvetica Neue"/>
                </a:rPr>
                <a:t>“Let’s figure out how…”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DE8C41-9536-2200-C722-9820B364566D}"/>
                </a:ext>
              </a:extLst>
            </p:cNvPr>
            <p:cNvSpPr txBox="1"/>
            <p:nvPr/>
          </p:nvSpPr>
          <p:spPr>
            <a:xfrm>
              <a:off x="3415497" y="10465735"/>
              <a:ext cx="4443543" cy="564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>
                  <a:solidFill>
                    <a:schemeClr val="bg2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</a:rPr>
                <a:t>Big Ideas</a:t>
              </a:r>
              <a:endParaRPr kumimoji="0" lang="en-US" sz="3000" b="1" i="0" u="none" strike="noStrike" cap="none" spc="0" normalizeH="0" baseline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  <a:sym typeface="Helvetica Neue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83F529-2D5F-AE3B-596E-E4A877D121D8}"/>
                </a:ext>
              </a:extLst>
            </p:cNvPr>
            <p:cNvSpPr txBox="1"/>
            <p:nvPr/>
          </p:nvSpPr>
          <p:spPr>
            <a:xfrm>
              <a:off x="7989251" y="10465735"/>
              <a:ext cx="3866746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>
                  <a:solidFill>
                    <a:schemeClr val="bg2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  <a:sym typeface="Helvetica Neue"/>
                </a:rPr>
                <a:t>Strategic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E2C9CC-6313-3667-C717-3217585C913A}"/>
                </a:ext>
              </a:extLst>
            </p:cNvPr>
            <p:cNvSpPr txBox="1"/>
            <p:nvPr/>
          </p:nvSpPr>
          <p:spPr>
            <a:xfrm>
              <a:off x="16898614" y="10465735"/>
              <a:ext cx="4075678" cy="564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>
                  <a:solidFill>
                    <a:schemeClr val="bg2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  <a:sym typeface="Helvetica Neue"/>
                </a:rPr>
                <a:t>Actionable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7B406D-D5B0-1B02-DF18-8C33F80A2896}"/>
                </a:ext>
              </a:extLst>
            </p:cNvPr>
            <p:cNvSpPr txBox="1"/>
            <p:nvPr/>
          </p:nvSpPr>
          <p:spPr>
            <a:xfrm>
              <a:off x="11986209" y="10465735"/>
              <a:ext cx="4782196" cy="564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>
                  <a:solidFill>
                    <a:schemeClr val="bg2"/>
                  </a:solidFill>
                  <a:latin typeface="Poppins" panose="00000500000000000000" pitchFamily="2" charset="0"/>
                  <a:ea typeface="Verdana" panose="020B0604030504040204" pitchFamily="34" charset="0"/>
                  <a:cs typeface="Poppins" panose="00000500000000000000" pitchFamily="2" charset="0"/>
                  <a:sym typeface="Helvetica Neue"/>
                </a:rPr>
                <a:t>Tactical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2583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92E4923-6799-8265-3B9D-701E6EC4D9B3}"/>
              </a:ext>
            </a:extLst>
          </p:cNvPr>
          <p:cNvGrpSpPr/>
          <p:nvPr/>
        </p:nvGrpSpPr>
        <p:grpSpPr>
          <a:xfrm>
            <a:off x="1278449" y="346040"/>
            <a:ext cx="9814499" cy="5410546"/>
            <a:chOff x="4631933" y="2551814"/>
            <a:chExt cx="15137809" cy="834518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929252-FBB4-1849-FE81-02F2AE1746CC}"/>
                </a:ext>
              </a:extLst>
            </p:cNvPr>
            <p:cNvGrpSpPr/>
            <p:nvPr/>
          </p:nvGrpSpPr>
          <p:grpSpPr>
            <a:xfrm>
              <a:off x="4664407" y="2551814"/>
              <a:ext cx="15105335" cy="8345185"/>
              <a:chOff x="4746551" y="2902979"/>
              <a:chExt cx="11925300" cy="6964639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4CACCA4-E284-05EE-F660-9DA4163CA722}"/>
                  </a:ext>
                </a:extLst>
              </p:cNvPr>
              <p:cNvSpPr/>
              <p:nvPr/>
            </p:nvSpPr>
            <p:spPr>
              <a:xfrm>
                <a:off x="4746551" y="2902979"/>
                <a:ext cx="2781300" cy="696463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0639FEC-7D9C-E5A1-7AD4-6FE23C84D90A}"/>
                  </a:ext>
                </a:extLst>
              </p:cNvPr>
              <p:cNvSpPr/>
              <p:nvPr/>
            </p:nvSpPr>
            <p:spPr>
              <a:xfrm>
                <a:off x="7794551" y="2902979"/>
                <a:ext cx="2781300" cy="69646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768B058-DD01-47EF-245C-A74DBD7BA874}"/>
                  </a:ext>
                </a:extLst>
              </p:cNvPr>
              <p:cNvSpPr/>
              <p:nvPr/>
            </p:nvSpPr>
            <p:spPr>
              <a:xfrm>
                <a:off x="10842551" y="2902979"/>
                <a:ext cx="2781300" cy="69646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095FB90-43DE-F6E2-0C25-E6AF1F9FC47B}"/>
                  </a:ext>
                </a:extLst>
              </p:cNvPr>
              <p:cNvSpPr/>
              <p:nvPr/>
            </p:nvSpPr>
            <p:spPr>
              <a:xfrm>
                <a:off x="13890551" y="2902979"/>
                <a:ext cx="2781300" cy="696463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3B31F2-45B5-2547-14A5-B4590D8F47E9}"/>
                </a:ext>
              </a:extLst>
            </p:cNvPr>
            <p:cNvGrpSpPr/>
            <p:nvPr/>
          </p:nvGrpSpPr>
          <p:grpSpPr>
            <a:xfrm>
              <a:off x="5230660" y="2966880"/>
              <a:ext cx="13860628" cy="2236870"/>
              <a:chOff x="6808367" y="2688933"/>
              <a:chExt cx="10942634" cy="1866825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E8D637D-A7F9-51F6-38F2-6B8EFC18E609}"/>
                  </a:ext>
                </a:extLst>
              </p:cNvPr>
              <p:cNvSpPr txBox="1"/>
              <p:nvPr/>
            </p:nvSpPr>
            <p:spPr>
              <a:xfrm>
                <a:off x="6808367" y="2693417"/>
                <a:ext cx="1866900" cy="18579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80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Verdana" charset="0"/>
                    <a:ea typeface="Verdana" charset="0"/>
                    <a:cs typeface="Verdana" charset="0"/>
                    <a:sym typeface="Helvetica Neue"/>
                  </a:rPr>
                  <a:t>D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A84B6AD-E9B9-F9D4-8040-DCD966DDD081}"/>
                  </a:ext>
                </a:extLst>
              </p:cNvPr>
              <p:cNvSpPr txBox="1"/>
              <p:nvPr/>
            </p:nvSpPr>
            <p:spPr>
              <a:xfrm>
                <a:off x="9856367" y="2688933"/>
                <a:ext cx="1866900" cy="18579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3800">
                    <a:latin typeface="Verdana" charset="0"/>
                    <a:ea typeface="Verdana" charset="0"/>
                    <a:cs typeface="Verdana" charset="0"/>
                  </a:rPr>
                  <a:t>E</a:t>
                </a:r>
                <a:endParaRPr kumimoji="0" lang="en-US" sz="138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Verdana" charset="0"/>
                  <a:ea typeface="Verdana" charset="0"/>
                  <a:cs typeface="Verdana" charset="0"/>
                  <a:sym typeface="Helvetica Neue"/>
                </a:endParaRP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8034804-8DD8-BCB0-9C11-248234DF5AF5}"/>
                  </a:ext>
                </a:extLst>
              </p:cNvPr>
              <p:cNvSpPr txBox="1"/>
              <p:nvPr/>
            </p:nvSpPr>
            <p:spPr>
              <a:xfrm>
                <a:off x="12904367" y="2697796"/>
                <a:ext cx="1866900" cy="18579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3800">
                    <a:latin typeface="Verdana" charset="0"/>
                    <a:ea typeface="Verdana" charset="0"/>
                    <a:cs typeface="Verdana" charset="0"/>
                  </a:rPr>
                  <a:t>E</a:t>
                </a:r>
                <a:endParaRPr kumimoji="0" lang="en-US" sz="138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Verdana" charset="0"/>
                  <a:ea typeface="Verdana" charset="0"/>
                  <a:cs typeface="Verdana" charset="0"/>
                  <a:sym typeface="Helvetica Neue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DDE41EB-D7EA-E451-554C-253683D77C2E}"/>
                  </a:ext>
                </a:extLst>
              </p:cNvPr>
              <p:cNvSpPr txBox="1"/>
              <p:nvPr/>
            </p:nvSpPr>
            <p:spPr>
              <a:xfrm>
                <a:off x="15884101" y="2697796"/>
                <a:ext cx="1866900" cy="18579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3800">
                    <a:latin typeface="Verdana" charset="0"/>
                    <a:ea typeface="Verdana" charset="0"/>
                    <a:cs typeface="Verdana" charset="0"/>
                  </a:rPr>
                  <a:t>P</a:t>
                </a:r>
                <a:endParaRPr kumimoji="0" lang="en-US" sz="138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Verdana" charset="0"/>
                  <a:ea typeface="Verdana" charset="0"/>
                  <a:cs typeface="Verdana" charset="0"/>
                  <a:sym typeface="Helvetica Neue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8B8887-0EA0-4EFA-7DBB-37B38435F130}"/>
                </a:ext>
              </a:extLst>
            </p:cNvPr>
            <p:cNvSpPr txBox="1"/>
            <p:nvPr/>
          </p:nvSpPr>
          <p:spPr>
            <a:xfrm>
              <a:off x="4631933" y="5842419"/>
              <a:ext cx="3522970" cy="1196053"/>
            </a:xfrm>
            <a:prstGeom prst="rect">
              <a:avLst/>
            </a:prstGeom>
            <a:solidFill>
              <a:schemeClr val="tx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4864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Poppins" panose="00000500000000000000" pitchFamily="2" charset="0"/>
                  <a:cs typeface="Poppins" panose="00000500000000000000" pitchFamily="2" charset="0"/>
                  <a:sym typeface="Helvetica Neue"/>
                </a:rPr>
                <a:t>Detailed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Appropriately</a:t>
              </a:r>
              <a:endParaRPr lang="en-US" sz="20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sym typeface="Helvetica Neue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C40767-114C-FAB5-4E96-BC026BAFAA66}"/>
                </a:ext>
              </a:extLst>
            </p:cNvPr>
            <p:cNvSpPr txBox="1"/>
            <p:nvPr/>
          </p:nvSpPr>
          <p:spPr>
            <a:xfrm>
              <a:off x="8510796" y="5822773"/>
              <a:ext cx="3522970" cy="1229281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Helvetica Neue"/>
                </a:rPr>
                <a:t>Estimated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F1FB2D-5B87-C10B-199D-6D4E7BBCB055}"/>
                </a:ext>
              </a:extLst>
            </p:cNvPr>
            <p:cNvSpPr txBox="1"/>
            <p:nvPr/>
          </p:nvSpPr>
          <p:spPr>
            <a:xfrm>
              <a:off x="12385984" y="5842140"/>
              <a:ext cx="3522970" cy="122928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Helvetica Neue"/>
                </a:rPr>
                <a:t>Emergent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C15333-6832-9E1B-E985-8BDBA008D0AA}"/>
                </a:ext>
              </a:extLst>
            </p:cNvPr>
            <p:cNvSpPr txBox="1"/>
            <p:nvPr/>
          </p:nvSpPr>
          <p:spPr>
            <a:xfrm>
              <a:off x="16246772" y="5822773"/>
              <a:ext cx="3522970" cy="131441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b="1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Helvetica Neue"/>
                </a:rPr>
                <a:t>Prioritized</a:t>
              </a:r>
            </a:p>
          </p:txBody>
        </p:sp>
        <p:sp>
          <p:nvSpPr>
            <p:cNvPr id="14" name="Triangle 35">
              <a:extLst>
                <a:ext uri="{FF2B5EF4-FFF2-40B4-BE49-F238E27FC236}">
                  <a16:creationId xmlns:a16="http://schemas.microsoft.com/office/drawing/2014/main" id="{07F6A065-6B5E-481C-F540-7C6B8D6C8248}"/>
                </a:ext>
              </a:extLst>
            </p:cNvPr>
            <p:cNvSpPr/>
            <p:nvPr/>
          </p:nvSpPr>
          <p:spPr>
            <a:xfrm>
              <a:off x="4886431" y="7147164"/>
              <a:ext cx="3103824" cy="3645793"/>
            </a:xfrm>
            <a:prstGeom prst="triangle">
              <a:avLst>
                <a:gd name="adj" fmla="val 52261"/>
              </a:avLst>
            </a:prstGeom>
            <a:solidFill>
              <a:schemeClr val="bg2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7F7B6D3-D2AC-C425-774E-39232CA8D748}"/>
                </a:ext>
              </a:extLst>
            </p:cNvPr>
            <p:cNvGrpSpPr/>
            <p:nvPr/>
          </p:nvGrpSpPr>
          <p:grpSpPr>
            <a:xfrm>
              <a:off x="4985097" y="8109759"/>
              <a:ext cx="3123494" cy="2462820"/>
              <a:chOff x="5000880" y="7138353"/>
              <a:chExt cx="2465924" cy="2055395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7394AB3-EDE1-35A7-C8A1-3F172753BC8D}"/>
                  </a:ext>
                </a:extLst>
              </p:cNvPr>
              <p:cNvGrpSpPr/>
              <p:nvPr/>
            </p:nvGrpSpPr>
            <p:grpSpPr>
              <a:xfrm>
                <a:off x="5113298" y="8945488"/>
                <a:ext cx="2099475" cy="248260"/>
                <a:chOff x="5113298" y="8945488"/>
                <a:chExt cx="2099475" cy="248260"/>
              </a:xfrm>
            </p:grpSpPr>
            <p:sp>
              <p:nvSpPr>
                <p:cNvPr id="60" name="Triangle 26">
                  <a:extLst>
                    <a:ext uri="{FF2B5EF4-FFF2-40B4-BE49-F238E27FC236}">
                      <a16:creationId xmlns:a16="http://schemas.microsoft.com/office/drawing/2014/main" id="{B85409AF-9AC2-F670-1341-F4AC2C3B6EC7}"/>
                    </a:ext>
                  </a:extLst>
                </p:cNvPr>
                <p:cNvSpPr/>
                <p:nvPr/>
              </p:nvSpPr>
              <p:spPr>
                <a:xfrm>
                  <a:off x="5113298" y="8955529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61" name="Triangle 36">
                  <a:extLst>
                    <a:ext uri="{FF2B5EF4-FFF2-40B4-BE49-F238E27FC236}">
                      <a16:creationId xmlns:a16="http://schemas.microsoft.com/office/drawing/2014/main" id="{F1E2D403-463B-886D-078E-C407D0A4B27E}"/>
                    </a:ext>
                  </a:extLst>
                </p:cNvPr>
                <p:cNvSpPr/>
                <p:nvPr/>
              </p:nvSpPr>
              <p:spPr>
                <a:xfrm>
                  <a:off x="5419289" y="8955528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62" name="Triangle 37">
                  <a:extLst>
                    <a:ext uri="{FF2B5EF4-FFF2-40B4-BE49-F238E27FC236}">
                      <a16:creationId xmlns:a16="http://schemas.microsoft.com/office/drawing/2014/main" id="{82EDF6E0-112A-6147-F7EF-D56C407473EF}"/>
                    </a:ext>
                  </a:extLst>
                </p:cNvPr>
                <p:cNvSpPr/>
                <p:nvPr/>
              </p:nvSpPr>
              <p:spPr>
                <a:xfrm>
                  <a:off x="5725279" y="8953520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63" name="Triangle 38">
                  <a:extLst>
                    <a:ext uri="{FF2B5EF4-FFF2-40B4-BE49-F238E27FC236}">
                      <a16:creationId xmlns:a16="http://schemas.microsoft.com/office/drawing/2014/main" id="{66CF8481-B339-1B02-4AB4-AAB4577A5C3F}"/>
                    </a:ext>
                  </a:extLst>
                </p:cNvPr>
                <p:cNvSpPr/>
                <p:nvPr/>
              </p:nvSpPr>
              <p:spPr>
                <a:xfrm>
                  <a:off x="6031269" y="8951512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64" name="Triangle 39">
                  <a:extLst>
                    <a:ext uri="{FF2B5EF4-FFF2-40B4-BE49-F238E27FC236}">
                      <a16:creationId xmlns:a16="http://schemas.microsoft.com/office/drawing/2014/main" id="{2131034E-D83D-045E-B9BC-B4A0AB9D8A7B}"/>
                    </a:ext>
                  </a:extLst>
                </p:cNvPr>
                <p:cNvSpPr/>
                <p:nvPr/>
              </p:nvSpPr>
              <p:spPr>
                <a:xfrm>
                  <a:off x="6337259" y="8949504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65" name="Triangle 40">
                  <a:extLst>
                    <a:ext uri="{FF2B5EF4-FFF2-40B4-BE49-F238E27FC236}">
                      <a16:creationId xmlns:a16="http://schemas.microsoft.com/office/drawing/2014/main" id="{D83F3398-493D-8B66-02EF-C152D8F51E45}"/>
                    </a:ext>
                  </a:extLst>
                </p:cNvPr>
                <p:cNvSpPr/>
                <p:nvPr/>
              </p:nvSpPr>
              <p:spPr>
                <a:xfrm>
                  <a:off x="6643248" y="8947496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66" name="Triangle 41">
                  <a:extLst>
                    <a:ext uri="{FF2B5EF4-FFF2-40B4-BE49-F238E27FC236}">
                      <a16:creationId xmlns:a16="http://schemas.microsoft.com/office/drawing/2014/main" id="{510F95FA-6A8C-571E-5C4A-9CD81043DB28}"/>
                    </a:ext>
                  </a:extLst>
                </p:cNvPr>
                <p:cNvSpPr/>
                <p:nvPr/>
              </p:nvSpPr>
              <p:spPr>
                <a:xfrm>
                  <a:off x="6949238" y="8945488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DE895943-07E4-6775-4951-70EBBBD01890}"/>
                  </a:ext>
                </a:extLst>
              </p:cNvPr>
              <p:cNvGrpSpPr/>
              <p:nvPr/>
            </p:nvGrpSpPr>
            <p:grpSpPr>
              <a:xfrm>
                <a:off x="5448921" y="8080777"/>
                <a:ext cx="1487495" cy="244244"/>
                <a:chOff x="5448921" y="8080777"/>
                <a:chExt cx="1487495" cy="244244"/>
              </a:xfrm>
            </p:grpSpPr>
            <p:sp>
              <p:nvSpPr>
                <p:cNvPr id="55" name="Triangle 45">
                  <a:extLst>
                    <a:ext uri="{FF2B5EF4-FFF2-40B4-BE49-F238E27FC236}">
                      <a16:creationId xmlns:a16="http://schemas.microsoft.com/office/drawing/2014/main" id="{86839CDF-C9E2-820A-61CB-45536E34018F}"/>
                    </a:ext>
                  </a:extLst>
                </p:cNvPr>
                <p:cNvSpPr/>
                <p:nvPr/>
              </p:nvSpPr>
              <p:spPr>
                <a:xfrm>
                  <a:off x="5448921" y="8086802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56" name="Triangle 46">
                  <a:extLst>
                    <a:ext uri="{FF2B5EF4-FFF2-40B4-BE49-F238E27FC236}">
                      <a16:creationId xmlns:a16="http://schemas.microsoft.com/office/drawing/2014/main" id="{849E3892-AE8A-D96D-4D63-31DE40791DE4}"/>
                    </a:ext>
                  </a:extLst>
                </p:cNvPr>
                <p:cNvSpPr/>
                <p:nvPr/>
              </p:nvSpPr>
              <p:spPr>
                <a:xfrm>
                  <a:off x="5754911" y="8086801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57" name="Triangle 47">
                  <a:extLst>
                    <a:ext uri="{FF2B5EF4-FFF2-40B4-BE49-F238E27FC236}">
                      <a16:creationId xmlns:a16="http://schemas.microsoft.com/office/drawing/2014/main" id="{01A9B168-7747-6C4D-E52F-159FDFD4778F}"/>
                    </a:ext>
                  </a:extLst>
                </p:cNvPr>
                <p:cNvSpPr/>
                <p:nvPr/>
              </p:nvSpPr>
              <p:spPr>
                <a:xfrm>
                  <a:off x="6060901" y="8084793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58" name="Triangle 48">
                  <a:extLst>
                    <a:ext uri="{FF2B5EF4-FFF2-40B4-BE49-F238E27FC236}">
                      <a16:creationId xmlns:a16="http://schemas.microsoft.com/office/drawing/2014/main" id="{48BA0D09-348A-A8F0-A738-ABC9DD958DBC}"/>
                    </a:ext>
                  </a:extLst>
                </p:cNvPr>
                <p:cNvSpPr/>
                <p:nvPr/>
              </p:nvSpPr>
              <p:spPr>
                <a:xfrm>
                  <a:off x="6366891" y="8082785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59" name="Triangle 49">
                  <a:extLst>
                    <a:ext uri="{FF2B5EF4-FFF2-40B4-BE49-F238E27FC236}">
                      <a16:creationId xmlns:a16="http://schemas.microsoft.com/office/drawing/2014/main" id="{C0F70247-A257-8DC2-A5F9-D80390A9A5A2}"/>
                    </a:ext>
                  </a:extLst>
                </p:cNvPr>
                <p:cNvSpPr/>
                <p:nvPr/>
              </p:nvSpPr>
              <p:spPr>
                <a:xfrm>
                  <a:off x="6672881" y="8080777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6572FDE-51ED-163D-E622-1BDE04F9C8C5}"/>
                  </a:ext>
                </a:extLst>
              </p:cNvPr>
              <p:cNvGrpSpPr/>
              <p:nvPr/>
            </p:nvGrpSpPr>
            <p:grpSpPr>
              <a:xfrm>
                <a:off x="5907906" y="7138353"/>
                <a:ext cx="569525" cy="238220"/>
                <a:chOff x="5907906" y="7138353"/>
                <a:chExt cx="569525" cy="238220"/>
              </a:xfrm>
            </p:grpSpPr>
            <p:sp>
              <p:nvSpPr>
                <p:cNvPr id="53" name="Triangle 54">
                  <a:extLst>
                    <a:ext uri="{FF2B5EF4-FFF2-40B4-BE49-F238E27FC236}">
                      <a16:creationId xmlns:a16="http://schemas.microsoft.com/office/drawing/2014/main" id="{4153DB74-7A0D-089A-926C-B5D4B643A457}"/>
                    </a:ext>
                  </a:extLst>
                </p:cNvPr>
                <p:cNvSpPr/>
                <p:nvPr/>
              </p:nvSpPr>
              <p:spPr>
                <a:xfrm>
                  <a:off x="5907906" y="7138354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54" name="Triangle 55">
                  <a:extLst>
                    <a:ext uri="{FF2B5EF4-FFF2-40B4-BE49-F238E27FC236}">
                      <a16:creationId xmlns:a16="http://schemas.microsoft.com/office/drawing/2014/main" id="{76643792-0F0F-8C1D-DD4E-55CF703AF5F8}"/>
                    </a:ext>
                  </a:extLst>
                </p:cNvPr>
                <p:cNvSpPr/>
                <p:nvPr/>
              </p:nvSpPr>
              <p:spPr>
                <a:xfrm>
                  <a:off x="6213896" y="7138353"/>
                  <a:ext cx="263535" cy="238219"/>
                </a:xfrm>
                <a:prstGeom prst="triangle">
                  <a:avLst/>
                </a:prstGeom>
                <a:solidFill>
                  <a:schemeClr val="tx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</p:grp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A100409-3927-D4A1-CFD0-2A2330351A63}"/>
                  </a:ext>
                </a:extLst>
              </p:cNvPr>
              <p:cNvSpPr/>
              <p:nvPr/>
            </p:nvSpPr>
            <p:spPr>
              <a:xfrm>
                <a:off x="5000880" y="8563766"/>
                <a:ext cx="2383579" cy="16092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EE8440F-FCBD-1E28-9E98-2597DC6275C6}"/>
                  </a:ext>
                </a:extLst>
              </p:cNvPr>
              <p:cNvSpPr/>
              <p:nvPr/>
            </p:nvSpPr>
            <p:spPr>
              <a:xfrm>
                <a:off x="5083225" y="7647907"/>
                <a:ext cx="2383579" cy="16092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EBB1FD7-8875-AFB6-535F-C23874C7B22D}"/>
                </a:ext>
              </a:extLst>
            </p:cNvPr>
            <p:cNvGrpSpPr/>
            <p:nvPr/>
          </p:nvGrpSpPr>
          <p:grpSpPr>
            <a:xfrm>
              <a:off x="9054401" y="8013958"/>
              <a:ext cx="2249178" cy="1397830"/>
              <a:chOff x="8342979" y="7152409"/>
              <a:chExt cx="1775672" cy="1166587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32EB763-F674-12BF-F4E5-5098D8E05A29}"/>
                  </a:ext>
                </a:extLst>
              </p:cNvPr>
              <p:cNvSpPr/>
              <p:nvPr/>
            </p:nvSpPr>
            <p:spPr>
              <a:xfrm rot="20454428">
                <a:off x="8342979" y="7152409"/>
                <a:ext cx="557939" cy="881818"/>
              </a:xfrm>
              <a:prstGeom prst="rect">
                <a:avLst/>
              </a:prstGeom>
              <a:solidFill>
                <a:schemeClr val="bg2"/>
              </a:solidFill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5C87FFE-3527-7F39-A87F-9DC9981AE1B0}"/>
                  </a:ext>
                </a:extLst>
              </p:cNvPr>
              <p:cNvSpPr/>
              <p:nvPr/>
            </p:nvSpPr>
            <p:spPr>
              <a:xfrm rot="1438222">
                <a:off x="9557850" y="7314145"/>
                <a:ext cx="557939" cy="881818"/>
              </a:xfrm>
              <a:prstGeom prst="rect">
                <a:avLst/>
              </a:prstGeom>
              <a:solidFill>
                <a:schemeClr val="bg2"/>
              </a:solidFill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0AE4F4C-14BE-6FEA-AE29-95630BDCA50F}"/>
                  </a:ext>
                </a:extLst>
              </p:cNvPr>
              <p:cNvSpPr/>
              <p:nvPr/>
            </p:nvSpPr>
            <p:spPr>
              <a:xfrm rot="320216">
                <a:off x="8958390" y="7437178"/>
                <a:ext cx="557939" cy="881818"/>
              </a:xfrm>
              <a:prstGeom prst="rect">
                <a:avLst/>
              </a:prstGeom>
              <a:solidFill>
                <a:schemeClr val="bg2"/>
              </a:solidFill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C157F3F-C6B3-8719-0018-0A780D8906AF}"/>
                  </a:ext>
                </a:extLst>
              </p:cNvPr>
              <p:cNvSpPr txBox="1"/>
              <p:nvPr/>
            </p:nvSpPr>
            <p:spPr>
              <a:xfrm>
                <a:off x="8966019" y="7583433"/>
                <a:ext cx="495946" cy="538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u="none" strike="noStrike" cap="none" spc="0" normalizeH="0" baseline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Verdana" charset="0"/>
                    <a:ea typeface="Verdana" charset="0"/>
                    <a:cs typeface="Verdana" charset="0"/>
                    <a:sym typeface="Helvetica Neue"/>
                  </a:rPr>
                  <a:t>3 </a:t>
                </a:r>
                <a:endParaRPr kumimoji="0" lang="en-US" sz="3000" b="1" i="0" u="none" strike="noStrike" cap="none" spc="0" normalizeH="0" baseline="0">
                  <a:ln>
                    <a:noFill/>
                  </a:ln>
                  <a:solidFill>
                    <a:schemeClr val="accent5"/>
                  </a:solidFill>
                  <a:effectLst/>
                  <a:uFillTx/>
                  <a:latin typeface="Verdana" charset="0"/>
                  <a:ea typeface="Verdana" charset="0"/>
                  <a:cs typeface="Verdana" charset="0"/>
                  <a:sym typeface="Helvetica Neue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FAD4C05-8966-81B9-EEA7-D07872E12AD9}"/>
                  </a:ext>
                </a:extLst>
              </p:cNvPr>
              <p:cNvSpPr txBox="1"/>
              <p:nvPr/>
            </p:nvSpPr>
            <p:spPr>
              <a:xfrm rot="20453164">
                <a:off x="8386713" y="7316693"/>
                <a:ext cx="485141" cy="53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u="none" strike="noStrike" cap="none" spc="0" normalizeH="0" baseline="0">
                    <a:ln>
                      <a:noFill/>
                    </a:ln>
                    <a:solidFill>
                      <a:schemeClr val="accent5"/>
                    </a:solidFill>
                    <a:effectLst/>
                    <a:uFillTx/>
                    <a:latin typeface="Verdana" charset="0"/>
                    <a:ea typeface="Verdana" charset="0"/>
                    <a:cs typeface="Verdana" charset="0"/>
                    <a:sym typeface="Helvetica Neue"/>
                  </a:rPr>
                  <a:t>1</a:t>
                </a:r>
                <a:endParaRPr kumimoji="0" lang="en-US" sz="3000" b="1" i="0" u="none" strike="noStrike" cap="none" spc="0" normalizeH="0" baseline="0">
                  <a:ln>
                    <a:noFill/>
                  </a:ln>
                  <a:solidFill>
                    <a:schemeClr val="accent5"/>
                  </a:solidFill>
                  <a:effectLst/>
                  <a:uFillTx/>
                  <a:latin typeface="Verdana" charset="0"/>
                  <a:ea typeface="Verdana" charset="0"/>
                  <a:cs typeface="Verdana" charset="0"/>
                  <a:sym typeface="Helvetica Neue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5928D5C-3F9C-2833-4E1E-BE17319F2152}"/>
                  </a:ext>
                </a:extLst>
              </p:cNvPr>
              <p:cNvSpPr txBox="1"/>
              <p:nvPr/>
            </p:nvSpPr>
            <p:spPr>
              <a:xfrm rot="1305702">
                <a:off x="9559132" y="7497851"/>
                <a:ext cx="559519" cy="533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>
                    <a:solidFill>
                      <a:schemeClr val="accent5"/>
                    </a:solidFill>
                    <a:latin typeface="Verdana" charset="0"/>
                    <a:ea typeface="Verdana" charset="0"/>
                    <a:cs typeface="Verdana" charset="0"/>
                  </a:rPr>
                  <a:t>8</a:t>
                </a:r>
                <a:endParaRPr kumimoji="0" lang="en-US" sz="3000" b="1" i="0" u="none" strike="noStrike" cap="none" spc="0" normalizeH="0" baseline="0">
                  <a:ln>
                    <a:noFill/>
                  </a:ln>
                  <a:solidFill>
                    <a:schemeClr val="accent5"/>
                  </a:solidFill>
                  <a:effectLst/>
                  <a:uFillTx/>
                  <a:latin typeface="Verdana" charset="0"/>
                  <a:ea typeface="Verdana" charset="0"/>
                  <a:cs typeface="Verdana" charset="0"/>
                  <a:sym typeface="Helvetica Neue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4D702A9-85D1-FA5A-E2FF-D9892528378F}"/>
                </a:ext>
              </a:extLst>
            </p:cNvPr>
            <p:cNvGrpSpPr/>
            <p:nvPr/>
          </p:nvGrpSpPr>
          <p:grpSpPr>
            <a:xfrm>
              <a:off x="13217208" y="7405932"/>
              <a:ext cx="2313941" cy="3091475"/>
              <a:chOff x="11295835" y="6520520"/>
              <a:chExt cx="1826801" cy="258005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1ADFC00-8A5D-E528-6551-FECF49B3BBC2}"/>
                  </a:ext>
                </a:extLst>
              </p:cNvPr>
              <p:cNvSpPr/>
              <p:nvPr/>
            </p:nvSpPr>
            <p:spPr>
              <a:xfrm rot="20793015">
                <a:off x="11435142" y="6655601"/>
                <a:ext cx="593690" cy="2444972"/>
              </a:xfrm>
              <a:prstGeom prst="rect">
                <a:avLst/>
              </a:prstGeom>
              <a:solidFill>
                <a:schemeClr val="bg2"/>
              </a:solidFill>
              <a:ln w="12700" cap="flat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E8C5C44-0EBE-5BD2-9AF1-2A155DD60D17}"/>
                  </a:ext>
                </a:extLst>
              </p:cNvPr>
              <p:cNvSpPr/>
              <p:nvPr/>
            </p:nvSpPr>
            <p:spPr>
              <a:xfrm rot="20706248">
                <a:off x="11295835" y="6778248"/>
                <a:ext cx="419552" cy="19867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8703A98-EC19-AB35-ADC1-C8B49AB77F41}"/>
                  </a:ext>
                </a:extLst>
              </p:cNvPr>
              <p:cNvSpPr/>
              <p:nvPr/>
            </p:nvSpPr>
            <p:spPr>
              <a:xfrm rot="20706248">
                <a:off x="11339748" y="7023637"/>
                <a:ext cx="419552" cy="19867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C51A4C0-8C34-6E57-33C7-951503C064C2}"/>
                  </a:ext>
                </a:extLst>
              </p:cNvPr>
              <p:cNvSpPr/>
              <p:nvPr/>
            </p:nvSpPr>
            <p:spPr>
              <a:xfrm rot="20706248">
                <a:off x="11399160" y="7269025"/>
                <a:ext cx="419552" cy="19867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0082F5E-2799-BE44-46B5-FB3E0E302229}"/>
                  </a:ext>
                </a:extLst>
              </p:cNvPr>
              <p:cNvSpPr/>
              <p:nvPr/>
            </p:nvSpPr>
            <p:spPr>
              <a:xfrm rot="20706248">
                <a:off x="11443074" y="7514413"/>
                <a:ext cx="419552" cy="19867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D9C5652-27D3-B628-AF7D-B42CF4AA4E6E}"/>
                  </a:ext>
                </a:extLst>
              </p:cNvPr>
              <p:cNvSpPr/>
              <p:nvPr/>
            </p:nvSpPr>
            <p:spPr>
              <a:xfrm rot="20706248">
                <a:off x="11502486" y="7744304"/>
                <a:ext cx="419552" cy="19867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95F3E02-49DB-426E-1175-208A86592A11}"/>
                  </a:ext>
                </a:extLst>
              </p:cNvPr>
              <p:cNvSpPr/>
              <p:nvPr/>
            </p:nvSpPr>
            <p:spPr>
              <a:xfrm rot="20706248">
                <a:off x="11608392" y="7989692"/>
                <a:ext cx="419552" cy="19867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0632F76-9CC9-FC09-8CE3-1955218C865D}"/>
                  </a:ext>
                </a:extLst>
              </p:cNvPr>
              <p:cNvSpPr/>
              <p:nvPr/>
            </p:nvSpPr>
            <p:spPr>
              <a:xfrm rot="20706248">
                <a:off x="11621310" y="8250578"/>
                <a:ext cx="419552" cy="19867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5DC19FB-D7EF-B01A-0BB6-B0AD4CC1E317}"/>
                  </a:ext>
                </a:extLst>
              </p:cNvPr>
              <p:cNvSpPr/>
              <p:nvPr/>
            </p:nvSpPr>
            <p:spPr>
              <a:xfrm rot="20706248">
                <a:off x="11727216" y="8495966"/>
                <a:ext cx="419552" cy="19867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6B29219-C9BB-B2C8-8B13-B1FA060C5609}"/>
                  </a:ext>
                </a:extLst>
              </p:cNvPr>
              <p:cNvSpPr/>
              <p:nvPr/>
            </p:nvSpPr>
            <p:spPr>
              <a:xfrm rot="20706248">
                <a:off x="11771130" y="8756852"/>
                <a:ext cx="419552" cy="19867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0" name="Down Arrow 94">
                <a:extLst>
                  <a:ext uri="{FF2B5EF4-FFF2-40B4-BE49-F238E27FC236}">
                    <a16:creationId xmlns:a16="http://schemas.microsoft.com/office/drawing/2014/main" id="{E28414A0-B993-5306-CAC4-7F088DE60AD5}"/>
                  </a:ext>
                </a:extLst>
              </p:cNvPr>
              <p:cNvSpPr/>
              <p:nvPr/>
            </p:nvSpPr>
            <p:spPr>
              <a:xfrm rot="2777557">
                <a:off x="12103392" y="6708718"/>
                <a:ext cx="295723" cy="741481"/>
              </a:xfrm>
              <a:prstGeom prst="downArrow">
                <a:avLst>
                  <a:gd name="adj1" fmla="val 54887"/>
                  <a:gd name="adj2" fmla="val 50000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54D7314-FAFC-6E5E-1E0B-63C06B08AAF8}"/>
                  </a:ext>
                </a:extLst>
              </p:cNvPr>
              <p:cNvSpPr/>
              <p:nvPr/>
            </p:nvSpPr>
            <p:spPr>
              <a:xfrm>
                <a:off x="12646323" y="6520520"/>
                <a:ext cx="476313" cy="40743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0557F19-6477-3E79-A539-2FBB49044885}"/>
                </a:ext>
              </a:extLst>
            </p:cNvPr>
            <p:cNvGrpSpPr/>
            <p:nvPr/>
          </p:nvGrpSpPr>
          <p:grpSpPr>
            <a:xfrm>
              <a:off x="16252170" y="7600131"/>
              <a:ext cx="2959399" cy="2635530"/>
              <a:chOff x="15753932" y="6695922"/>
              <a:chExt cx="1997073" cy="181404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1015A94-094D-1063-5874-FB79CDEDE7D0}"/>
                  </a:ext>
                </a:extLst>
              </p:cNvPr>
              <p:cNvGrpSpPr/>
              <p:nvPr/>
            </p:nvGrpSpPr>
            <p:grpSpPr>
              <a:xfrm>
                <a:off x="16020628" y="6723565"/>
                <a:ext cx="1730377" cy="1767893"/>
                <a:chOff x="14416012" y="7055157"/>
                <a:chExt cx="1730377" cy="1767893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F3810BD-8473-B460-C786-D41298616D55}"/>
                    </a:ext>
                  </a:extLst>
                </p:cNvPr>
                <p:cNvSpPr/>
                <p:nvPr/>
              </p:nvSpPr>
              <p:spPr>
                <a:xfrm>
                  <a:off x="14416016" y="7055157"/>
                  <a:ext cx="1730373" cy="243005"/>
                </a:xfrm>
                <a:prstGeom prst="rect">
                  <a:avLst/>
                </a:prstGeom>
                <a:solidFill>
                  <a:schemeClr val="bg2"/>
                </a:solidFill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7F9A9C9-1EA9-99DE-2FBA-0D622D6F04B8}"/>
                    </a:ext>
                  </a:extLst>
                </p:cNvPr>
                <p:cNvSpPr/>
                <p:nvPr/>
              </p:nvSpPr>
              <p:spPr>
                <a:xfrm>
                  <a:off x="14416015" y="7436379"/>
                  <a:ext cx="1730373" cy="243005"/>
                </a:xfrm>
                <a:prstGeom prst="rect">
                  <a:avLst/>
                </a:prstGeom>
                <a:solidFill>
                  <a:schemeClr val="bg2"/>
                </a:solidFill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446F895-0E0A-2662-E857-B8C7CF34235A}"/>
                    </a:ext>
                  </a:extLst>
                </p:cNvPr>
                <p:cNvSpPr/>
                <p:nvPr/>
              </p:nvSpPr>
              <p:spPr>
                <a:xfrm>
                  <a:off x="14416014" y="7817601"/>
                  <a:ext cx="1730373" cy="243005"/>
                </a:xfrm>
                <a:prstGeom prst="rect">
                  <a:avLst/>
                </a:prstGeom>
                <a:solidFill>
                  <a:schemeClr val="bg2"/>
                </a:solidFill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A7873EB-BC5C-0BC6-A07A-25E8EAFB0701}"/>
                    </a:ext>
                  </a:extLst>
                </p:cNvPr>
                <p:cNvSpPr/>
                <p:nvPr/>
              </p:nvSpPr>
              <p:spPr>
                <a:xfrm>
                  <a:off x="14416013" y="8198823"/>
                  <a:ext cx="1730373" cy="243005"/>
                </a:xfrm>
                <a:prstGeom prst="rect">
                  <a:avLst/>
                </a:prstGeom>
                <a:solidFill>
                  <a:schemeClr val="bg2"/>
                </a:solidFill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E46735E-CE50-1A89-D6E4-1CAF495F1899}"/>
                    </a:ext>
                  </a:extLst>
                </p:cNvPr>
                <p:cNvSpPr/>
                <p:nvPr/>
              </p:nvSpPr>
              <p:spPr>
                <a:xfrm>
                  <a:off x="14416012" y="8580045"/>
                  <a:ext cx="1730373" cy="243005"/>
                </a:xfrm>
                <a:prstGeom prst="rect">
                  <a:avLst/>
                </a:prstGeom>
                <a:solidFill>
                  <a:schemeClr val="bg2"/>
                </a:solidFill>
                <a:ln w="12700" cap="flat">
                  <a:solidFill>
                    <a:schemeClr val="tx1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ctr">
                  <a:spAutoFit/>
                </a:bodyPr>
                <a:lstStyle/>
                <a:p>
                  <a:pPr marL="0" marR="0" indent="0" algn="ctr" defTabSz="8255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Medium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73C616-75C4-5E9E-604D-C0C218EA3550}"/>
                  </a:ext>
                </a:extLst>
              </p:cNvPr>
              <p:cNvSpPr txBox="1"/>
              <p:nvPr/>
            </p:nvSpPr>
            <p:spPr>
              <a:xfrm>
                <a:off x="15753932" y="6695922"/>
                <a:ext cx="809591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spc="0" normalizeH="0" baseline="0">
                    <a:ln>
                      <a:noFill/>
                    </a:ln>
                    <a:solidFill>
                      <a:schemeClr val="accent3"/>
                    </a:solidFill>
                    <a:effectLst/>
                    <a:uFillTx/>
                    <a:latin typeface="Verdana" charset="0"/>
                    <a:ea typeface="Verdana" charset="0"/>
                    <a:cs typeface="Verdana" charset="0"/>
                    <a:sym typeface="Helvetica Neue"/>
                  </a:rPr>
                  <a:t>1.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019EEBE-37A4-FB07-4CDC-A8730C18F994}"/>
                  </a:ext>
                </a:extLst>
              </p:cNvPr>
              <p:cNvSpPr txBox="1"/>
              <p:nvPr/>
            </p:nvSpPr>
            <p:spPr>
              <a:xfrm>
                <a:off x="15753932" y="7081548"/>
                <a:ext cx="809591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>
                    <a:solidFill>
                      <a:schemeClr val="accent3"/>
                    </a:solidFill>
                    <a:latin typeface="Verdana" charset="0"/>
                    <a:ea typeface="Verdana" charset="0"/>
                    <a:cs typeface="Verdana" charset="0"/>
                  </a:rPr>
                  <a:t>2</a:t>
                </a:r>
                <a:r>
                  <a:rPr kumimoji="0" lang="en-US" sz="1400" b="1" i="0" u="none" strike="noStrike" cap="none" spc="0" normalizeH="0" baseline="0">
                    <a:ln>
                      <a:noFill/>
                    </a:ln>
                    <a:solidFill>
                      <a:schemeClr val="accent3"/>
                    </a:solidFill>
                    <a:effectLst/>
                    <a:uFillTx/>
                    <a:latin typeface="Verdana" charset="0"/>
                    <a:ea typeface="Verdana" charset="0"/>
                    <a:cs typeface="Verdana" charset="0"/>
                    <a:sym typeface="Helvetica Neue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727CFF-1626-9ECB-519D-1F0ED192A2E9}"/>
                  </a:ext>
                </a:extLst>
              </p:cNvPr>
              <p:cNvSpPr txBox="1"/>
              <p:nvPr/>
            </p:nvSpPr>
            <p:spPr>
              <a:xfrm>
                <a:off x="15753932" y="7467174"/>
                <a:ext cx="809591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>
                    <a:solidFill>
                      <a:schemeClr val="accent3"/>
                    </a:solidFill>
                    <a:latin typeface="Verdana" charset="0"/>
                    <a:ea typeface="Verdana" charset="0"/>
                    <a:cs typeface="Verdana" charset="0"/>
                  </a:rPr>
                  <a:t>3</a:t>
                </a:r>
                <a:r>
                  <a:rPr kumimoji="0" lang="en-US" sz="1400" b="1" i="0" u="none" strike="noStrike" cap="none" spc="0" normalizeH="0" baseline="0">
                    <a:ln>
                      <a:noFill/>
                    </a:ln>
                    <a:solidFill>
                      <a:schemeClr val="accent3"/>
                    </a:solidFill>
                    <a:effectLst/>
                    <a:uFillTx/>
                    <a:latin typeface="Verdana" charset="0"/>
                    <a:ea typeface="Verdana" charset="0"/>
                    <a:cs typeface="Verdana" charset="0"/>
                    <a:sym typeface="Helvetica Neue"/>
                  </a:rPr>
                  <a:t>.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1E21B9D-C231-4D33-B141-288E123241F4}"/>
                  </a:ext>
                </a:extLst>
              </p:cNvPr>
              <p:cNvSpPr txBox="1"/>
              <p:nvPr/>
            </p:nvSpPr>
            <p:spPr>
              <a:xfrm>
                <a:off x="15753932" y="7837302"/>
                <a:ext cx="809591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>
                    <a:solidFill>
                      <a:schemeClr val="accent3"/>
                    </a:solidFill>
                    <a:latin typeface="Verdana" charset="0"/>
                    <a:ea typeface="Verdana" charset="0"/>
                    <a:cs typeface="Verdana" charset="0"/>
                  </a:rPr>
                  <a:t>4</a:t>
                </a:r>
                <a:r>
                  <a:rPr kumimoji="0" lang="en-US" sz="1400" b="1" i="0" u="none" strike="noStrike" cap="none" spc="0" normalizeH="0" baseline="0">
                    <a:ln>
                      <a:noFill/>
                    </a:ln>
                    <a:solidFill>
                      <a:schemeClr val="accent3"/>
                    </a:solidFill>
                    <a:effectLst/>
                    <a:uFillTx/>
                    <a:latin typeface="Verdana" charset="0"/>
                    <a:ea typeface="Verdana" charset="0"/>
                    <a:cs typeface="Verdana" charset="0"/>
                    <a:sym typeface="Helvetica Neue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F0D87EB-865E-19E6-98F7-EF914A5803E0}"/>
                  </a:ext>
                </a:extLst>
              </p:cNvPr>
              <p:cNvSpPr txBox="1"/>
              <p:nvPr/>
            </p:nvSpPr>
            <p:spPr>
              <a:xfrm>
                <a:off x="15753932" y="8191932"/>
                <a:ext cx="809591" cy="3180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400">
                    <a:solidFill>
                      <a:schemeClr val="accent3"/>
                    </a:solidFill>
                    <a:latin typeface="Verdana" charset="0"/>
                    <a:ea typeface="Verdana" charset="0"/>
                    <a:cs typeface="Verdana" charset="0"/>
                  </a:rPr>
                  <a:t>5</a:t>
                </a:r>
                <a:r>
                  <a:rPr kumimoji="0" lang="en-US" sz="1400" b="1" i="0" u="none" strike="noStrike" cap="none" spc="0" normalizeH="0" baseline="0">
                    <a:ln>
                      <a:noFill/>
                    </a:ln>
                    <a:solidFill>
                      <a:schemeClr val="accent3"/>
                    </a:solidFill>
                    <a:effectLst/>
                    <a:uFillTx/>
                    <a:latin typeface="Verdana" charset="0"/>
                    <a:ea typeface="Verdana" charset="0"/>
                    <a:cs typeface="Verdana" charset="0"/>
                    <a:sym typeface="Helvetica Neue"/>
                  </a:rPr>
                  <a:t>.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2288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6F0C-32AC-63F6-5961-C211FF861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 in </a:t>
            </a:r>
            <a:br>
              <a:rPr lang="en-US" dirty="0"/>
            </a:br>
            <a:r>
              <a:rPr lang="en-US" dirty="0"/>
              <a:t>Product Backlog Items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0E5D5-6FC2-5D9C-1E0E-C3CFF3D8B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9338" y="2005011"/>
            <a:ext cx="4714461" cy="4171952"/>
          </a:xfrm>
        </p:spPr>
        <p:txBody>
          <a:bodyPr/>
          <a:lstStyle/>
          <a:p>
            <a:pPr marL="0" indent="0" hangingPunct="1">
              <a:buNone/>
            </a:pPr>
            <a:r>
              <a:rPr lang="en-US" sz="2800" b="1" i="1" dirty="0">
                <a:latin typeface="Avenir Black Oblique" panose="02000503020000020003" pitchFamily="2" charset="0"/>
              </a:rPr>
              <a:t>Definition of Ready</a:t>
            </a:r>
          </a:p>
          <a:p>
            <a:pPr hangingPunct="1"/>
            <a:r>
              <a:rPr lang="en-US" sz="2800" dirty="0">
                <a:latin typeface="Avenir Roman" panose="02000503020000020003" pitchFamily="2" charset="0"/>
              </a:rPr>
              <a:t>The Backlog Item (user story) meets </a:t>
            </a:r>
            <a:r>
              <a:rPr lang="en-US" sz="2800" b="1" dirty="0">
                <a:latin typeface="Avenir Roman" panose="02000503020000020003" pitchFamily="2" charset="0"/>
              </a:rPr>
              <a:t>INVEST </a:t>
            </a:r>
            <a:r>
              <a:rPr lang="en-US" sz="2800" dirty="0">
                <a:latin typeface="Avenir Roman" panose="02000503020000020003" pitchFamily="2" charset="0"/>
              </a:rPr>
              <a:t>criteria.</a:t>
            </a:r>
          </a:p>
          <a:p>
            <a:pPr hangingPunct="1"/>
            <a:r>
              <a:rPr lang="en-US" sz="2800" dirty="0">
                <a:latin typeface="Avenir Roman" panose="02000503020000020003" pitchFamily="2" charset="0"/>
              </a:rPr>
              <a:t>All enabling items are present.</a:t>
            </a:r>
          </a:p>
          <a:p>
            <a:pPr hangingPunct="1"/>
            <a:r>
              <a:rPr lang="en-US" sz="2800" dirty="0">
                <a:latin typeface="Avenir Roman" panose="02000503020000020003" pitchFamily="2" charset="0"/>
              </a:rPr>
              <a:t>Scrum team understands how to demonstrate the story at the Sprint Review</a:t>
            </a:r>
          </a:p>
          <a:p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AA0210F-E233-5CB9-EFAD-28E8C84ECBCD}"/>
              </a:ext>
            </a:extLst>
          </p:cNvPr>
          <p:cNvSpPr txBox="1">
            <a:spLocks/>
          </p:cNvSpPr>
          <p:nvPr/>
        </p:nvSpPr>
        <p:spPr>
          <a:xfrm>
            <a:off x="6639338" y="6084798"/>
            <a:ext cx="4019137" cy="436459"/>
          </a:xfrm>
          <a:prstGeom prst="rect">
            <a:avLst/>
          </a:prstGeom>
        </p:spPr>
        <p:txBody>
          <a:bodyPr>
            <a:normAutofit/>
          </a:bodyPr>
          <a:lstStyle>
            <a:lvl1pPr marL="555625" marR="0" indent="-555625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190625" marR="0" indent="-555625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5625" marR="0" indent="-555625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60625" marR="0" indent="-555625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95625" marR="0" indent="-555625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730625" marR="0" indent="-555625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365625" marR="0" indent="-555625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00625" marR="0" indent="-555625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635625" marR="0" indent="-555625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en-US" sz="1800" b="1" i="1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If it doesn’t fit…You must SPLIT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FF9DAC0-D457-1264-8E52-262022CC2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846"/>
          <a:stretch/>
        </p:blipFill>
        <p:spPr>
          <a:xfrm>
            <a:off x="664202" y="1878946"/>
            <a:ext cx="987910" cy="4424082"/>
          </a:xfrm>
          <a:prstGeom prst="rect">
            <a:avLst/>
          </a:prstGeom>
          <a:ln w="12700"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A5D70D-6B0E-AB56-0765-30214CFCCFDC}"/>
              </a:ext>
            </a:extLst>
          </p:cNvPr>
          <p:cNvCxnSpPr/>
          <p:nvPr/>
        </p:nvCxnSpPr>
        <p:spPr>
          <a:xfrm>
            <a:off x="1652112" y="2560059"/>
            <a:ext cx="436768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90D206-0E6B-F67E-0D5C-14D891F899AF}"/>
              </a:ext>
            </a:extLst>
          </p:cNvPr>
          <p:cNvCxnSpPr/>
          <p:nvPr/>
        </p:nvCxnSpPr>
        <p:spPr>
          <a:xfrm>
            <a:off x="1652112" y="3278447"/>
            <a:ext cx="436768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937243-B751-D64F-947E-17663B8EFF60}"/>
              </a:ext>
            </a:extLst>
          </p:cNvPr>
          <p:cNvCxnSpPr/>
          <p:nvPr/>
        </p:nvCxnSpPr>
        <p:spPr>
          <a:xfrm>
            <a:off x="1652112" y="3996835"/>
            <a:ext cx="436768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3C2FC0-3BB0-B94C-7859-C55649CEA766}"/>
              </a:ext>
            </a:extLst>
          </p:cNvPr>
          <p:cNvCxnSpPr/>
          <p:nvPr/>
        </p:nvCxnSpPr>
        <p:spPr>
          <a:xfrm>
            <a:off x="1652112" y="4715223"/>
            <a:ext cx="436768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F42044-F840-BA20-CF87-C09CA8761B8D}"/>
              </a:ext>
            </a:extLst>
          </p:cNvPr>
          <p:cNvCxnSpPr/>
          <p:nvPr/>
        </p:nvCxnSpPr>
        <p:spPr>
          <a:xfrm>
            <a:off x="1652112" y="5433611"/>
            <a:ext cx="436768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88CE82-EA0D-C28C-56C5-B4914B736B32}"/>
              </a:ext>
            </a:extLst>
          </p:cNvPr>
          <p:cNvCxnSpPr/>
          <p:nvPr/>
        </p:nvCxnSpPr>
        <p:spPr>
          <a:xfrm>
            <a:off x="1652112" y="6151999"/>
            <a:ext cx="4367689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740C43C-9607-933D-3CDB-BF5B2D1BC2CB}"/>
              </a:ext>
            </a:extLst>
          </p:cNvPr>
          <p:cNvSpPr txBox="1"/>
          <p:nvPr/>
        </p:nvSpPr>
        <p:spPr>
          <a:xfrm>
            <a:off x="1902382" y="2005011"/>
            <a:ext cx="365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Independent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90F134-64B5-39BE-785F-68DE866799EC}"/>
              </a:ext>
            </a:extLst>
          </p:cNvPr>
          <p:cNvSpPr txBox="1"/>
          <p:nvPr/>
        </p:nvSpPr>
        <p:spPr>
          <a:xfrm>
            <a:off x="1902381" y="2686124"/>
            <a:ext cx="365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Negotiable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5A9F0-9F00-0F15-5293-6903EEAB207D}"/>
              </a:ext>
            </a:extLst>
          </p:cNvPr>
          <p:cNvSpPr txBox="1"/>
          <p:nvPr/>
        </p:nvSpPr>
        <p:spPr>
          <a:xfrm>
            <a:off x="1902380" y="3404511"/>
            <a:ext cx="3650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Valuable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65E946-CE2F-4997-CC9D-196A0C1A4A70}"/>
              </a:ext>
            </a:extLst>
          </p:cNvPr>
          <p:cNvSpPr txBox="1"/>
          <p:nvPr/>
        </p:nvSpPr>
        <p:spPr>
          <a:xfrm>
            <a:off x="1902379" y="4159151"/>
            <a:ext cx="400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Estimated &amp; Estimable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215DEF-D667-528A-3D12-3E6E4F4B1AEB}"/>
              </a:ext>
            </a:extLst>
          </p:cNvPr>
          <p:cNvSpPr txBox="1"/>
          <p:nvPr/>
        </p:nvSpPr>
        <p:spPr>
          <a:xfrm>
            <a:off x="1902379" y="4843585"/>
            <a:ext cx="400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Small Enough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07CAB1-4D32-DAF3-C41E-A04E437F3D00}"/>
              </a:ext>
            </a:extLst>
          </p:cNvPr>
          <p:cNvSpPr txBox="1"/>
          <p:nvPr/>
        </p:nvSpPr>
        <p:spPr>
          <a:xfrm>
            <a:off x="1902379" y="5561973"/>
            <a:ext cx="4003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Testable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60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DCC558-BF7F-D493-F9F9-7F1B60D9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this PBI</a:t>
            </a:r>
            <a:br>
              <a:rPr lang="en-US"/>
            </a:br>
            <a:r>
              <a:rPr lang="en-US"/>
              <a:t>Ready for a Sprint?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16C3BE5-0901-56D3-F8D5-4930E0EE8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671" y="2228401"/>
            <a:ext cx="7144657" cy="37732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6488C6-CAE2-0B96-DC89-E91A9D1835EF}"/>
              </a:ext>
            </a:extLst>
          </p:cNvPr>
          <p:cNvSpPr txBox="1"/>
          <p:nvPr/>
        </p:nvSpPr>
        <p:spPr>
          <a:xfrm>
            <a:off x="3526970" y="3429000"/>
            <a:ext cx="5138057" cy="93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b="1"/>
              <a:t>As an </a:t>
            </a:r>
            <a:r>
              <a:rPr lang="en-US"/>
              <a:t>online shopper, </a:t>
            </a:r>
            <a:r>
              <a:rPr lang="en-US" b="1"/>
              <a:t>I want</a:t>
            </a:r>
            <a:r>
              <a:rPr lang="en-US"/>
              <a:t> to be able to pay </a:t>
            </a:r>
            <a:r>
              <a:rPr lang="en-US" b="1"/>
              <a:t>so that </a:t>
            </a:r>
            <a:r>
              <a:rPr lang="en-US"/>
              <a:t>the e-commerce site will ship my products.</a:t>
            </a:r>
            <a:endParaRPr lang="en-US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7295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DCC558-BF7F-D493-F9F9-7F1B60D9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this PBI</a:t>
            </a:r>
            <a:br>
              <a:rPr lang="en-US"/>
            </a:br>
            <a:r>
              <a:rPr lang="en-US"/>
              <a:t>Ready for a Sprint?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16C3BE5-0901-56D3-F8D5-4930E0EE8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671" y="2228401"/>
            <a:ext cx="7144657" cy="37732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6488C6-CAE2-0B96-DC89-E91A9D1835EF}"/>
              </a:ext>
            </a:extLst>
          </p:cNvPr>
          <p:cNvSpPr txBox="1"/>
          <p:nvPr/>
        </p:nvSpPr>
        <p:spPr>
          <a:xfrm>
            <a:off x="3526970" y="3472542"/>
            <a:ext cx="5138057" cy="1214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b="1"/>
              <a:t>As an </a:t>
            </a:r>
            <a:r>
              <a:rPr lang="en-US"/>
              <a:t>online shopper, </a:t>
            </a:r>
            <a:r>
              <a:rPr lang="en-US" b="1"/>
              <a:t>I want</a:t>
            </a:r>
            <a:r>
              <a:rPr lang="en-US"/>
              <a:t> to be able to pay by credit card, PayPal, or Apple Pay, </a:t>
            </a:r>
            <a:r>
              <a:rPr lang="en-US" b="1"/>
              <a:t>so that </a:t>
            </a:r>
            <a:r>
              <a:rPr lang="en-US"/>
              <a:t>the e-commerce site will ship my products.</a:t>
            </a:r>
            <a:endParaRPr lang="en-US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07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DCC558-BF7F-D493-F9F9-7F1B60D9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this PBI</a:t>
            </a:r>
            <a:br>
              <a:rPr lang="en-US"/>
            </a:br>
            <a:r>
              <a:rPr lang="en-US"/>
              <a:t>Ready for a Sprint?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16C3BE5-0901-56D3-F8D5-4930E0EE8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671" y="2228401"/>
            <a:ext cx="7144657" cy="37732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6488C6-CAE2-0B96-DC89-E91A9D1835EF}"/>
              </a:ext>
            </a:extLst>
          </p:cNvPr>
          <p:cNvSpPr txBox="1"/>
          <p:nvPr/>
        </p:nvSpPr>
        <p:spPr>
          <a:xfrm>
            <a:off x="3526970" y="3472542"/>
            <a:ext cx="5138057" cy="1214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b="1"/>
              <a:t>As an </a:t>
            </a:r>
            <a:r>
              <a:rPr lang="en-US"/>
              <a:t>online shopper, </a:t>
            </a:r>
            <a:r>
              <a:rPr lang="en-US" b="1"/>
              <a:t>I want</a:t>
            </a:r>
            <a:r>
              <a:rPr lang="en-US"/>
              <a:t> to be able to pay by credit card, PayPal, or Apple Pay, </a:t>
            </a:r>
            <a:r>
              <a:rPr lang="en-US" b="1"/>
              <a:t>so that </a:t>
            </a:r>
            <a:r>
              <a:rPr lang="en-US"/>
              <a:t>the e-commerce site will ship my products.</a:t>
            </a:r>
            <a:endParaRPr lang="en-US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A401B-A71A-3707-2B2D-4C6DE10AF27F}"/>
              </a:ext>
            </a:extLst>
          </p:cNvPr>
          <p:cNvSpPr txBox="1"/>
          <p:nvPr/>
        </p:nvSpPr>
        <p:spPr>
          <a:xfrm>
            <a:off x="3526970" y="4687490"/>
            <a:ext cx="5138057" cy="65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/>
              <a:t>I can have the most flexibility in how I pay for my purchases.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F4F17A6-1E54-0A52-9AC7-59CC2F66C475}"/>
              </a:ext>
            </a:extLst>
          </p:cNvPr>
          <p:cNvCxnSpPr/>
          <p:nvPr/>
        </p:nvCxnSpPr>
        <p:spPr>
          <a:xfrm>
            <a:off x="4194629" y="4115029"/>
            <a:ext cx="3526971" cy="355371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4DE74-FBA1-55D8-28FB-0D585C5A67E7}"/>
              </a:ext>
            </a:extLst>
          </p:cNvPr>
          <p:cNvCxnSpPr>
            <a:cxnSpLocks/>
          </p:cNvCxnSpPr>
          <p:nvPr/>
        </p:nvCxnSpPr>
        <p:spPr>
          <a:xfrm flipV="1">
            <a:off x="3904343" y="4115029"/>
            <a:ext cx="3468912" cy="387716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39532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DCC558-BF7F-D493-F9F9-7F1B60D9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PBI</a:t>
            </a:r>
            <a:br>
              <a:rPr lang="en-US" dirty="0"/>
            </a:b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Ready for a Sprint?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388A6A-5759-0314-49A3-5525B0B44D5B}"/>
              </a:ext>
            </a:extLst>
          </p:cNvPr>
          <p:cNvGrpSpPr/>
          <p:nvPr/>
        </p:nvGrpSpPr>
        <p:grpSpPr>
          <a:xfrm>
            <a:off x="838200" y="3105492"/>
            <a:ext cx="4355154" cy="2300056"/>
            <a:chOff x="838200" y="2721887"/>
            <a:chExt cx="4355154" cy="2300056"/>
          </a:xfrm>
        </p:grpSpPr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6C3BE5-0901-56D3-F8D5-4930E0EE8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721887"/>
              <a:ext cx="4355154" cy="23000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6488C6-CAE2-0B96-DC89-E91A9D1835EF}"/>
                </a:ext>
              </a:extLst>
            </p:cNvPr>
            <p:cNvSpPr txBox="1"/>
            <p:nvPr/>
          </p:nvSpPr>
          <p:spPr>
            <a:xfrm>
              <a:off x="986064" y="3238137"/>
              <a:ext cx="3617686" cy="1056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20"/>
                </a:lnSpc>
              </a:pPr>
              <a:r>
                <a:rPr lang="en-US" sz="1400" b="1"/>
                <a:t>As an </a:t>
              </a:r>
              <a:r>
                <a:rPr lang="en-US" sz="1400"/>
                <a:t>online shopper, </a:t>
              </a:r>
              <a:r>
                <a:rPr lang="en-US" sz="1400" b="1"/>
                <a:t>I want</a:t>
              </a:r>
              <a:r>
                <a:rPr lang="en-US" sz="1400"/>
                <a:t> to be able to pay by credit card, PayPal, or Apple Pay, </a:t>
              </a:r>
              <a:r>
                <a:rPr lang="en-US" sz="1400" b="1"/>
                <a:t>so that </a:t>
              </a:r>
              <a:r>
                <a:rPr lang="en-US" sz="1400"/>
                <a:t>I can have the most flexibility in how I pay for my purchases.</a:t>
              </a:r>
              <a:endParaRPr lang="en-US" sz="1400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2A881B-3299-244C-A527-B0143913D972}"/>
              </a:ext>
            </a:extLst>
          </p:cNvPr>
          <p:cNvGrpSpPr/>
          <p:nvPr/>
        </p:nvGrpSpPr>
        <p:grpSpPr>
          <a:xfrm>
            <a:off x="6495151" y="2386164"/>
            <a:ext cx="3539624" cy="1869356"/>
            <a:chOff x="5831960" y="2425096"/>
            <a:chExt cx="3539624" cy="18693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9F3E705-87F3-F44C-2D61-F41AC2C533DD}"/>
                </a:ext>
              </a:extLst>
            </p:cNvPr>
            <p:cNvGrpSpPr/>
            <p:nvPr/>
          </p:nvGrpSpPr>
          <p:grpSpPr>
            <a:xfrm>
              <a:off x="5831960" y="2425096"/>
              <a:ext cx="3539624" cy="1869356"/>
              <a:chOff x="838199" y="2721887"/>
              <a:chExt cx="4678623" cy="2470887"/>
            </a:xfrm>
          </p:grpSpPr>
          <p:pic>
            <p:nvPicPr>
              <p:cNvPr id="8" name="Picture 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80960D8E-C094-D635-017F-3A8573F4D3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199" y="2721887"/>
                <a:ext cx="4678623" cy="247088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CD1A72-DE95-0D80-9BA6-4980C3D7ED44}"/>
                  </a:ext>
                </a:extLst>
              </p:cNvPr>
              <p:cNvSpPr txBox="1"/>
              <p:nvPr/>
            </p:nvSpPr>
            <p:spPr>
              <a:xfrm>
                <a:off x="1082462" y="3291833"/>
                <a:ext cx="4190096" cy="534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sz="1200" b="1"/>
                  <a:t>As an </a:t>
                </a:r>
                <a:r>
                  <a:rPr lang="en-US" sz="1200"/>
                  <a:t>online shopper, </a:t>
                </a:r>
                <a:r>
                  <a:rPr lang="en-US" sz="1200" b="1"/>
                  <a:t>I want</a:t>
                </a:r>
                <a:r>
                  <a:rPr lang="en-US" sz="1200"/>
                  <a:t> to be able to pay by Visa, Mastercard, or Discover</a:t>
                </a:r>
                <a:endParaRPr lang="en-US" sz="1200" b="1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23CFFE-8F52-BD01-0A24-1C434404A0A4}"/>
                </a:ext>
              </a:extLst>
            </p:cNvPr>
            <p:cNvSpPr txBox="1"/>
            <p:nvPr/>
          </p:nvSpPr>
          <p:spPr>
            <a:xfrm>
              <a:off x="6016758" y="3170645"/>
              <a:ext cx="3170028" cy="404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b="1"/>
                <a:t>So that </a:t>
              </a:r>
              <a:r>
                <a:rPr lang="en-US" sz="1200"/>
                <a:t>I have the flexibility in how I pay for my purchases</a:t>
              </a:r>
              <a:endParaRPr lang="en-US" sz="1200" b="1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853D4-FD99-C1E5-213C-83CF0A0A48E4}"/>
              </a:ext>
            </a:extLst>
          </p:cNvPr>
          <p:cNvGrpSpPr/>
          <p:nvPr/>
        </p:nvGrpSpPr>
        <p:grpSpPr>
          <a:xfrm>
            <a:off x="6495151" y="4487944"/>
            <a:ext cx="3539624" cy="1869356"/>
            <a:chOff x="5831960" y="4526876"/>
            <a:chExt cx="3539624" cy="18693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2BBF39B-C7F1-D3C0-1917-917E15810D46}"/>
                </a:ext>
              </a:extLst>
            </p:cNvPr>
            <p:cNvGrpSpPr/>
            <p:nvPr/>
          </p:nvGrpSpPr>
          <p:grpSpPr>
            <a:xfrm>
              <a:off x="5831960" y="4526876"/>
              <a:ext cx="3539624" cy="1869356"/>
              <a:chOff x="838199" y="2721887"/>
              <a:chExt cx="4678623" cy="2470887"/>
            </a:xfrm>
          </p:grpSpPr>
          <p:pic>
            <p:nvPicPr>
              <p:cNvPr id="17" name="Picture 1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968938D-3ACE-CF89-276E-0E714DC33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199" y="2721887"/>
                <a:ext cx="4678623" cy="247088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38ED46-3C33-CB79-A625-5E9B9ADBC35C}"/>
                  </a:ext>
                </a:extLst>
              </p:cNvPr>
              <p:cNvSpPr txBox="1"/>
              <p:nvPr/>
            </p:nvSpPr>
            <p:spPr>
              <a:xfrm>
                <a:off x="1082462" y="3291833"/>
                <a:ext cx="4190096" cy="534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200"/>
                  </a:lnSpc>
                </a:pPr>
                <a:r>
                  <a:rPr lang="en-US" sz="1200" b="1" dirty="0"/>
                  <a:t>As an </a:t>
                </a:r>
                <a:r>
                  <a:rPr lang="en-US" sz="1200" dirty="0"/>
                  <a:t>online shopper, </a:t>
                </a:r>
                <a:r>
                  <a:rPr lang="en-US" sz="1200" b="1" dirty="0"/>
                  <a:t>I want</a:t>
                </a:r>
                <a:r>
                  <a:rPr lang="en-US" sz="1200" dirty="0"/>
                  <a:t> to be able to pay by </a:t>
                </a:r>
                <a:r>
                  <a:rPr lang="en-US" sz="1200"/>
                  <a:t>American Express</a:t>
                </a:r>
                <a:endParaRPr lang="en-US" sz="1200" b="1" dirty="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88BA96-607B-419E-2E09-FD506CD98AAA}"/>
                </a:ext>
              </a:extLst>
            </p:cNvPr>
            <p:cNvSpPr txBox="1"/>
            <p:nvPr/>
          </p:nvSpPr>
          <p:spPr>
            <a:xfrm>
              <a:off x="6016758" y="5282473"/>
              <a:ext cx="3170028" cy="404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200" b="1"/>
                <a:t>So that </a:t>
              </a:r>
              <a:r>
                <a:rPr lang="en-US" sz="1200"/>
                <a:t>I have the flexibility in how I pay for my purchases</a:t>
              </a:r>
              <a:endParaRPr lang="en-US" sz="1200" b="1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628CE6-F56B-6CDC-6498-CDBFABF495BE}"/>
              </a:ext>
            </a:extLst>
          </p:cNvPr>
          <p:cNvGrpSpPr/>
          <p:nvPr/>
        </p:nvGrpSpPr>
        <p:grpSpPr>
          <a:xfrm>
            <a:off x="5573383" y="3326679"/>
            <a:ext cx="419148" cy="1916862"/>
            <a:chOff x="5573383" y="3326679"/>
            <a:chExt cx="419148" cy="1916862"/>
          </a:xfrm>
        </p:grpSpPr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ADBF6F75-3FBF-8C70-4C7C-0B6BEEC44308}"/>
                </a:ext>
              </a:extLst>
            </p:cNvPr>
            <p:cNvSpPr/>
            <p:nvPr/>
          </p:nvSpPr>
          <p:spPr>
            <a:xfrm>
              <a:off x="5573384" y="3326679"/>
              <a:ext cx="419147" cy="419519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9AA0007D-64F5-758D-BBAB-AAB6873A7179}"/>
                </a:ext>
              </a:extLst>
            </p:cNvPr>
            <p:cNvSpPr/>
            <p:nvPr/>
          </p:nvSpPr>
          <p:spPr>
            <a:xfrm>
              <a:off x="5573383" y="4824022"/>
              <a:ext cx="419147" cy="419519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28513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DCC558-BF7F-D493-F9F9-7F1B60D92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you </a:t>
            </a:r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</a:rPr>
              <a:t>know</a:t>
            </a:r>
            <a:br>
              <a:rPr lang="en-US"/>
            </a:br>
            <a:r>
              <a:rPr lang="en-US"/>
              <a:t>you’ve done it?</a:t>
            </a:r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16C3BE5-0901-56D3-F8D5-4930E0EE8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671" y="2228401"/>
            <a:ext cx="7144657" cy="37732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6488C6-CAE2-0B96-DC89-E91A9D1835EF}"/>
              </a:ext>
            </a:extLst>
          </p:cNvPr>
          <p:cNvSpPr txBox="1"/>
          <p:nvPr/>
        </p:nvSpPr>
        <p:spPr>
          <a:xfrm>
            <a:off x="2733150" y="2802742"/>
            <a:ext cx="6621865" cy="65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b="1"/>
              <a:t>As an </a:t>
            </a:r>
            <a:r>
              <a:rPr lang="en-US"/>
              <a:t>online shopper, </a:t>
            </a:r>
            <a:r>
              <a:rPr lang="en-US" b="1"/>
              <a:t>I want</a:t>
            </a:r>
            <a:r>
              <a:rPr lang="en-US"/>
              <a:t> to pay by Visa, MC, or Discover, </a:t>
            </a:r>
            <a:r>
              <a:rPr lang="en-US" b="1"/>
              <a:t>so that </a:t>
            </a:r>
            <a:r>
              <a:rPr lang="en-US"/>
              <a:t>I have flexibility in how I pay</a:t>
            </a:r>
            <a:endParaRPr lang="en-US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A401B-A71A-3707-2B2D-4C6DE10AF27F}"/>
              </a:ext>
            </a:extLst>
          </p:cNvPr>
          <p:cNvSpPr txBox="1"/>
          <p:nvPr/>
        </p:nvSpPr>
        <p:spPr>
          <a:xfrm>
            <a:off x="3475053" y="3754533"/>
            <a:ext cx="5138057" cy="932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/>
              <a:t>I have the option to pay by Visa/MC/Discover When on the payment 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5DDD9-D425-1C6A-ADA8-6967001D725C}"/>
              </a:ext>
            </a:extLst>
          </p:cNvPr>
          <p:cNvSpPr txBox="1"/>
          <p:nvPr/>
        </p:nvSpPr>
        <p:spPr>
          <a:xfrm>
            <a:off x="3475052" y="4983154"/>
            <a:ext cx="5138057" cy="65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/>
              <a:t>It is easy for me to select the various payment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B94EF-5279-AFA7-F776-B4B9CB4F318A}"/>
              </a:ext>
            </a:extLst>
          </p:cNvPr>
          <p:cNvSpPr/>
          <p:nvPr/>
        </p:nvSpPr>
        <p:spPr>
          <a:xfrm>
            <a:off x="2854953" y="3796377"/>
            <a:ext cx="471050" cy="4547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en-US" b="0" i="0">
                <a:solidFill>
                  <a:srgbClr val="000000"/>
                </a:solidFill>
                <a:effectLst/>
                <a:latin typeface="Apple Color Emoji"/>
              </a:rPr>
              <a:t>✔️</a:t>
            </a:r>
            <a:endParaRPr lang="en-US" b="1" i="0">
              <a:solidFill>
                <a:srgbClr val="000000"/>
              </a:solidFill>
              <a:effectLst/>
              <a:latin typeface="Helvetica Neu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D69078-75C9-5AC6-F032-91D532C8335D}"/>
              </a:ext>
            </a:extLst>
          </p:cNvPr>
          <p:cNvSpPr/>
          <p:nvPr/>
        </p:nvSpPr>
        <p:spPr>
          <a:xfrm>
            <a:off x="2847206" y="4983154"/>
            <a:ext cx="471050" cy="4547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endParaRPr lang="en-US" b="1" i="0">
              <a:solidFill>
                <a:srgbClr val="000000"/>
              </a:solidFill>
              <a:effectLst/>
              <a:latin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09913-ED71-0A58-6956-203DA7F38CD7}"/>
              </a:ext>
            </a:extLst>
          </p:cNvPr>
          <p:cNvSpPr txBox="1"/>
          <p:nvPr/>
        </p:nvSpPr>
        <p:spPr>
          <a:xfrm>
            <a:off x="3326003" y="5847741"/>
            <a:ext cx="5138057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Poppins Bold" panose="00000800000000000000" pitchFamily="2" charset="0"/>
                <a:cs typeface="Poppins Bold" panose="00000800000000000000" pitchFamily="2" charset="0"/>
              </a:rPr>
              <a:t>ACCEPTANCE CRITERIA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093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DA962E6-85B0-3B45-4F3B-6D6FB91A7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25" y="1804916"/>
            <a:ext cx="5838410" cy="5834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DD1C2-A7C9-44AC-5761-3FA0DED42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50" y="2261380"/>
            <a:ext cx="6076949" cy="2011651"/>
          </a:xfrm>
        </p:spPr>
        <p:txBody>
          <a:bodyPr/>
          <a:lstStyle/>
          <a:p>
            <a:r>
              <a:rPr lang="en-US"/>
              <a:t>THE SCRUM ROLES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564D4-07D1-184C-9CB5-5A2571819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SCRUM BOOTCAMP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5C43B27-C7D0-198E-0747-AADFBEF67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8294">
            <a:off x="1467209" y="2462949"/>
            <a:ext cx="2601457" cy="2255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6861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405B0F-F387-878D-315F-957C9A26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Agility Scale</a:t>
            </a:r>
            <a:br>
              <a:rPr lang="en-US"/>
            </a:br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</a:rPr>
              <a:t>Refinement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FB8F08-DA88-B30D-8194-33AB8299A3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400">
                <a:effectLst/>
              </a:rPr>
              <a:t>Mired in Groupthink</a:t>
            </a:r>
          </a:p>
          <a:p>
            <a:r>
              <a:rPr lang="en-US" sz="1400">
                <a:effectLst/>
              </a:rPr>
              <a:t>Constantly defines the “how”</a:t>
            </a:r>
          </a:p>
          <a:p>
            <a:r>
              <a:rPr lang="en-US" sz="1400">
                <a:effectLst/>
              </a:rPr>
              <a:t>Customers are poorly defined/unknown</a:t>
            </a:r>
          </a:p>
          <a:p>
            <a:r>
              <a:rPr lang="en-US" sz="1400">
                <a:effectLst/>
              </a:rPr>
              <a:t>Team is not dedicating enough time to Backlog Refinement</a:t>
            </a:r>
            <a:br>
              <a:rPr lang="en-US" sz="1400">
                <a:effectLst/>
              </a:rPr>
            </a:br>
            <a:endParaRPr lang="en-US" sz="14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193399-6DD9-BCF1-1C1A-C61403D4C2B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400">
                <a:effectLst/>
              </a:rPr>
              <a:t>Backlog consists of vertical slices of functionality from the customer’s perspective</a:t>
            </a:r>
          </a:p>
          <a:p>
            <a:r>
              <a:rPr lang="en-US" sz="1400">
                <a:effectLst/>
              </a:rPr>
              <a:t>Actively works towards mitigating Group Think</a:t>
            </a:r>
          </a:p>
          <a:p>
            <a:r>
              <a:rPr lang="en-US" sz="1400">
                <a:effectLst/>
              </a:rPr>
              <a:t>Prioritized based on business value</a:t>
            </a:r>
          </a:p>
          <a:p>
            <a:r>
              <a:rPr lang="en-US" sz="1400">
                <a:effectLst/>
              </a:rPr>
              <a:t>Consistently has 2 sprints of “ready” backlog</a:t>
            </a:r>
          </a:p>
          <a:p>
            <a:r>
              <a:rPr lang="en-US" sz="1400">
                <a:effectLst/>
              </a:rPr>
              <a:t>Discussing the what and why with limited discussion of "how“</a:t>
            </a:r>
          </a:p>
          <a:p>
            <a:r>
              <a:rPr lang="en-US" sz="1400">
                <a:effectLst/>
              </a:rPr>
              <a:t>Backlog is DEEP (Detailed appropriately, Emergent, Estimated, and Prioritized)</a:t>
            </a:r>
          </a:p>
          <a:p>
            <a:r>
              <a:rPr lang="en-US" sz="1400">
                <a:effectLst/>
              </a:rPr>
              <a:t>Release plan can be forecasted</a:t>
            </a:r>
            <a:endParaRPr lang="en-US" sz="14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187743-9956-A616-DFC0-D63155862548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r>
              <a:rPr lang="en-US" sz="1400">
                <a:effectLst/>
              </a:rPr>
              <a:t>Business and Team develops product or service backlog together</a:t>
            </a:r>
          </a:p>
          <a:p>
            <a:r>
              <a:rPr lang="en-US" sz="1400">
                <a:effectLst/>
              </a:rPr>
              <a:t>Team can articulate the business value</a:t>
            </a:r>
          </a:p>
          <a:p>
            <a:r>
              <a:rPr lang="en-US" sz="1400">
                <a:effectLst/>
              </a:rPr>
              <a:t>Definition of Ready is clear and meets “INVEST” criteria</a:t>
            </a:r>
          </a:p>
          <a:p>
            <a:r>
              <a:rPr lang="en-US" sz="1400">
                <a:effectLst/>
              </a:rPr>
              <a:t>Team is openly challenging one another’s assumptions</a:t>
            </a:r>
          </a:p>
          <a:p>
            <a:r>
              <a:rPr lang="en-US" sz="1400">
                <a:effectLst/>
              </a:rPr>
              <a:t>Looks across value stream for the most important Epics</a:t>
            </a:r>
            <a:endParaRPr lang="en-US" sz="1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158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 descr="A picture containing person, table, person, holding&#10;&#10;Description automatically generated">
            <a:extLst>
              <a:ext uri="{FF2B5EF4-FFF2-40B4-BE49-F238E27FC236}">
                <a16:creationId xmlns:a16="http://schemas.microsoft.com/office/drawing/2014/main" id="{8C826767-0129-B3A6-199D-E64FD79C55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r="20779"/>
          <a:stretch/>
        </p:blipFill>
        <p:spPr>
          <a:xfrm>
            <a:off x="6626880" y="2277208"/>
            <a:ext cx="4307409" cy="362353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8E33A4-AF63-E2C6-5EAE-E56C4314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+mn-lt"/>
              </a:rPr>
              <a:t>Who does what</a:t>
            </a:r>
            <a:br>
              <a:rPr lang="en-US" b="1">
                <a:latin typeface="+mn-lt"/>
              </a:rPr>
            </a:br>
            <a:r>
              <a:rPr lang="en-US" b="1">
                <a:latin typeface="+mn-lt"/>
              </a:rPr>
              <a:t>in Scrum?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1A2745-C756-F578-604D-6D6773728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1238" y="2277208"/>
            <a:ext cx="4703884" cy="4580792"/>
          </a:xfrm>
        </p:spPr>
        <p:txBody>
          <a:bodyPr>
            <a:normAutofit/>
          </a:bodyPr>
          <a:lstStyle/>
          <a:p>
            <a:pPr marL="9144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800" dirty="0"/>
              <a:t>There is no </a:t>
            </a:r>
            <a:r>
              <a:rPr lang="en-US" sz="1800" i="1" dirty="0"/>
              <a:t>Project Manager</a:t>
            </a:r>
            <a:r>
              <a:rPr lang="en-US" sz="1800" dirty="0"/>
              <a:t> in Scrum</a:t>
            </a:r>
          </a:p>
          <a:p>
            <a:pPr marL="9144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800" dirty="0">
                <a:solidFill>
                  <a:schemeClr val="accent4"/>
                </a:solidFill>
              </a:rPr>
              <a:t>Teams are “self-managing”</a:t>
            </a:r>
          </a:p>
          <a:p>
            <a:pPr marL="9144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800" b="1" dirty="0"/>
              <a:t>Almost</a:t>
            </a:r>
            <a:r>
              <a:rPr lang="en-US" sz="1800" dirty="0"/>
              <a:t> everything your company does to create and deliver projects will still get done; what changes is </a:t>
            </a:r>
            <a:r>
              <a:rPr lang="en-US" sz="1800" b="1" dirty="0"/>
              <a:t>WHO</a:t>
            </a:r>
            <a:r>
              <a:rPr lang="en-US" sz="1800" dirty="0"/>
              <a:t> does it</a:t>
            </a:r>
          </a:p>
          <a:p>
            <a:pPr marL="9144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800" dirty="0">
                <a:solidFill>
                  <a:schemeClr val="accent4"/>
                </a:solidFill>
              </a:rPr>
              <a:t>Challenge everything that is done and get rid of waste!</a:t>
            </a:r>
            <a:endParaRPr lang="en-US" sz="1400" dirty="0">
              <a:solidFill>
                <a:schemeClr val="accent4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34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4862E-D208-4A66-E822-99D2B5BF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a great</a:t>
            </a:r>
            <a:br>
              <a:rPr lang="en-US"/>
            </a:br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</a:rPr>
              <a:t>Product Owner?</a:t>
            </a:r>
          </a:p>
        </p:txBody>
      </p:sp>
      <p:pic>
        <p:nvPicPr>
          <p:cNvPr id="7" name="Content Placeholder 6" descr="Smiling woman with curly hair">
            <a:extLst>
              <a:ext uri="{FF2B5EF4-FFF2-40B4-BE49-F238E27FC236}">
                <a16:creationId xmlns:a16="http://schemas.microsoft.com/office/drawing/2014/main" id="{5D8B85AF-7E2B-B4EC-B9C5-3E77B310B7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66936"/>
            <a:ext cx="5219700" cy="3479800"/>
          </a:xfr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CE5EB1D7-8161-B295-E435-2528D7A06EBD}"/>
              </a:ext>
            </a:extLst>
          </p:cNvPr>
          <p:cNvSpPr txBox="1">
            <a:spLocks/>
          </p:cNvSpPr>
          <p:nvPr/>
        </p:nvSpPr>
        <p:spPr>
          <a:xfrm>
            <a:off x="838200" y="2166936"/>
            <a:ext cx="4703884" cy="458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/>
              <a:t>Inspiring and a great communicator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/>
              <a:t>Decisive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/>
              <a:t>Relentless Prioritization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/>
              <a:t>Available to the team and customer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/>
              <a:t>Knowledgeable about the domain</a:t>
            </a:r>
            <a:endParaRPr lang="en-US" sz="16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7670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4862E-D208-4A66-E822-99D2B5BF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a great</a:t>
            </a:r>
            <a:br>
              <a:rPr lang="en-US"/>
            </a:br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</a:rPr>
              <a:t>Scrum Master?</a:t>
            </a:r>
          </a:p>
        </p:txBody>
      </p:sp>
      <p:pic>
        <p:nvPicPr>
          <p:cNvPr id="7" name="Content Placeholder 6" descr="Man using tablet in a library">
            <a:extLst>
              <a:ext uri="{FF2B5EF4-FFF2-40B4-BE49-F238E27FC236}">
                <a16:creationId xmlns:a16="http://schemas.microsoft.com/office/drawing/2014/main" id="{5D8B85AF-7E2B-B4EC-B9C5-3E77B310B7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696" y="2166936"/>
            <a:ext cx="5217104" cy="3479800"/>
          </a:xfr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CE5EB1D7-8161-B295-E435-2528D7A06EBD}"/>
              </a:ext>
            </a:extLst>
          </p:cNvPr>
          <p:cNvSpPr txBox="1">
            <a:spLocks/>
          </p:cNvSpPr>
          <p:nvPr/>
        </p:nvSpPr>
        <p:spPr>
          <a:xfrm>
            <a:off x="838200" y="2166936"/>
            <a:ext cx="4703884" cy="458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/>
              <a:t>Facilitator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/>
              <a:t>Leader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/>
              <a:t>Craftsperson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/>
              <a:t>Catalyst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/>
              <a:t>Coach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/>
              <a:t>Courage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031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4862E-D208-4A66-E822-99D2B5BF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a great</a:t>
            </a:r>
            <a:br>
              <a:rPr lang="en-US"/>
            </a:br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</a:rPr>
              <a:t>Developer Team?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CE5EB1D7-8161-B295-E435-2528D7A06EBD}"/>
              </a:ext>
            </a:extLst>
          </p:cNvPr>
          <p:cNvSpPr txBox="1">
            <a:spLocks/>
          </p:cNvSpPr>
          <p:nvPr/>
        </p:nvSpPr>
        <p:spPr>
          <a:xfrm>
            <a:off x="838200" y="2277208"/>
            <a:ext cx="4703884" cy="458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 dirty="0"/>
              <a:t>Cross-functional or T-Shaped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 dirty="0"/>
              <a:t>Self-managing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 dirty="0"/>
              <a:t>Collaborative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 dirty="0"/>
              <a:t>Own quality</a:t>
            </a:r>
          </a:p>
          <a:p>
            <a:pPr marL="91440" indent="0">
              <a:lnSpc>
                <a:spcPct val="12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sz="2000" b="1" dirty="0"/>
              <a:t>Small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39F3F2-7196-7742-50E8-2ED4AB8F76AD}"/>
              </a:ext>
            </a:extLst>
          </p:cNvPr>
          <p:cNvGrpSpPr/>
          <p:nvPr/>
        </p:nvGrpSpPr>
        <p:grpSpPr>
          <a:xfrm>
            <a:off x="6378138" y="2472161"/>
            <a:ext cx="5202586" cy="4882618"/>
            <a:chOff x="6378138" y="2472161"/>
            <a:chExt cx="5202586" cy="488261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3CFC3DD-5191-9831-F9B0-EB11201F6DE4}"/>
                </a:ext>
              </a:extLst>
            </p:cNvPr>
            <p:cNvGrpSpPr/>
            <p:nvPr/>
          </p:nvGrpSpPr>
          <p:grpSpPr>
            <a:xfrm>
              <a:off x="7375424" y="2472161"/>
              <a:ext cx="3409740" cy="3250640"/>
              <a:chOff x="6518175" y="2524115"/>
              <a:chExt cx="3409740" cy="325064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134CEAC-BA57-C6D1-6BD3-FC5392E4F4EF}"/>
                  </a:ext>
                </a:extLst>
              </p:cNvPr>
              <p:cNvGrpSpPr/>
              <p:nvPr/>
            </p:nvGrpSpPr>
            <p:grpSpPr>
              <a:xfrm>
                <a:off x="6518175" y="2524115"/>
                <a:ext cx="3409740" cy="3250640"/>
                <a:chOff x="7487993" y="3000364"/>
                <a:chExt cx="3409740" cy="3250640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FE6D1EF6-4A1A-0435-9FA5-0A89BF9D7C09}"/>
                    </a:ext>
                  </a:extLst>
                </p:cNvPr>
                <p:cNvSpPr/>
                <p:nvPr/>
              </p:nvSpPr>
              <p:spPr>
                <a:xfrm>
                  <a:off x="7503371" y="3000364"/>
                  <a:ext cx="3394362" cy="3250640"/>
                </a:xfrm>
                <a:prstGeom prst="rect">
                  <a:avLst/>
                </a:prstGeom>
                <a:solidFill>
                  <a:schemeClr val="accent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44B08428-8664-0037-B0C3-3FC4C528F3AC}"/>
                    </a:ext>
                  </a:extLst>
                </p:cNvPr>
                <p:cNvCxnSpPr/>
                <p:nvPr/>
              </p:nvCxnSpPr>
              <p:spPr>
                <a:xfrm flipV="1">
                  <a:off x="8526607" y="4453370"/>
                  <a:ext cx="1252104" cy="3464"/>
                </a:xfrm>
                <a:prstGeom prst="straightConnector1">
                  <a:avLst/>
                </a:prstGeom>
                <a:ln w="5715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CB2C248C-0879-FB5E-7F0D-90C6FF5979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475643" y="5011015"/>
                  <a:ext cx="3463" cy="1000989"/>
                </a:xfrm>
                <a:prstGeom prst="straightConnector1">
                  <a:avLst/>
                </a:prstGeom>
                <a:ln w="5715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499876A-31AA-625B-C70C-F3AC170220BE}"/>
                    </a:ext>
                  </a:extLst>
                </p:cNvPr>
                <p:cNvSpPr txBox="1"/>
                <p:nvPr/>
              </p:nvSpPr>
              <p:spPr>
                <a:xfrm>
                  <a:off x="7487993" y="3117272"/>
                  <a:ext cx="3409740" cy="523220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 b="1" dirty="0">
                      <a:solidFill>
                        <a:schemeClr val="bg2"/>
                      </a:solidFill>
                      <a:cs typeface="Poppins"/>
                    </a:rPr>
                    <a:t>What does it mean </a:t>
                  </a:r>
                </a:p>
                <a:p>
                  <a:pPr algn="ctr"/>
                  <a:r>
                    <a:rPr lang="en-US" sz="1400" b="1" dirty="0">
                      <a:solidFill>
                        <a:schemeClr val="bg2"/>
                      </a:solidFill>
                      <a:cs typeface="Poppins"/>
                    </a:rPr>
                    <a:t>to be T-shaped?</a:t>
                  </a: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D0877B23-5AD5-3380-CBE8-4829E9DAF4AE}"/>
                    </a:ext>
                  </a:extLst>
                </p:cNvPr>
                <p:cNvGrpSpPr/>
                <p:nvPr/>
              </p:nvGrpSpPr>
              <p:grpSpPr>
                <a:xfrm>
                  <a:off x="7487993" y="3655259"/>
                  <a:ext cx="3409739" cy="563554"/>
                  <a:chOff x="7487993" y="3655259"/>
                  <a:chExt cx="3409739" cy="563554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D61D98A-4541-5214-299E-0F916779DC18}"/>
                      </a:ext>
                    </a:extLst>
                  </p:cNvPr>
                  <p:cNvSpPr txBox="1"/>
                  <p:nvPr/>
                </p:nvSpPr>
                <p:spPr>
                  <a:xfrm>
                    <a:off x="7487993" y="3655259"/>
                    <a:ext cx="339436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b="1" dirty="0">
                        <a:solidFill>
                          <a:srgbClr val="FFFFFF"/>
                        </a:solidFill>
                        <a:cs typeface="Poppins"/>
                      </a:rPr>
                      <a:t>BREADTH</a:t>
                    </a:r>
                    <a:endParaRPr lang="en-US" b="1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4EDD9282-742E-B771-EE83-58CC0262688B}"/>
                      </a:ext>
                    </a:extLst>
                  </p:cNvPr>
                  <p:cNvSpPr txBox="1"/>
                  <p:nvPr/>
                </p:nvSpPr>
                <p:spPr>
                  <a:xfrm>
                    <a:off x="7503371" y="3957203"/>
                    <a:ext cx="3394361" cy="261610"/>
                  </a:xfrm>
                  <a:prstGeom prst="rect">
                    <a:avLst/>
                  </a:prstGeom>
                  <a:noFill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/>
                    <a:r>
                      <a:rPr lang="en-US" sz="1100" dirty="0">
                        <a:solidFill>
                          <a:schemeClr val="bg2"/>
                        </a:solidFill>
                        <a:cs typeface="Poppins"/>
                      </a:rPr>
                      <a:t>of experience, knowledge &amp; skills</a:t>
                    </a:r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EADBFF6-D53D-9D95-73F2-3C34134DCEDD}"/>
                  </a:ext>
                </a:extLst>
              </p:cNvPr>
              <p:cNvGrpSpPr/>
              <p:nvPr/>
            </p:nvGrpSpPr>
            <p:grpSpPr>
              <a:xfrm>
                <a:off x="8609134" y="4416136"/>
                <a:ext cx="1318781" cy="885913"/>
                <a:chOff x="9604929" y="4952999"/>
                <a:chExt cx="1318781" cy="885913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1B33D38-DDCA-15B7-6C73-E0A7807050E5}"/>
                    </a:ext>
                  </a:extLst>
                </p:cNvPr>
                <p:cNvSpPr txBox="1"/>
                <p:nvPr/>
              </p:nvSpPr>
              <p:spPr>
                <a:xfrm>
                  <a:off x="9604929" y="4952999"/>
                  <a:ext cx="1303403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FFFFFF"/>
                      </a:solidFill>
                      <a:cs typeface="Poppins"/>
                    </a:rPr>
                    <a:t>DEPTH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8472D7F-82DF-2F22-944E-13CC4499C9C2}"/>
                    </a:ext>
                  </a:extLst>
                </p:cNvPr>
                <p:cNvSpPr txBox="1"/>
                <p:nvPr/>
              </p:nvSpPr>
              <p:spPr>
                <a:xfrm>
                  <a:off x="9604929" y="5238748"/>
                  <a:ext cx="1318781" cy="600164"/>
                </a:xfrm>
                <a:prstGeom prst="rect">
                  <a:avLst/>
                </a:prstGeom>
                <a:noFill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100" dirty="0">
                      <a:solidFill>
                        <a:schemeClr val="bg2"/>
                      </a:solidFill>
                      <a:cs typeface="Poppins"/>
                    </a:rPr>
                    <a:t>of high-level expertise in one discipline</a:t>
                  </a:r>
                </a:p>
              </p:txBody>
            </p:sp>
          </p:grpSp>
        </p:grpSp>
        <p:pic>
          <p:nvPicPr>
            <p:cNvPr id="6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730DA22-9698-586C-BC25-F5C7208FE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8138" y="2785783"/>
              <a:ext cx="5202586" cy="456899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35278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DA962E6-85B0-3B45-4F3B-6D6FB91A7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25" y="1804916"/>
            <a:ext cx="5838410" cy="5834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BDD1C2-A7C9-44AC-5761-3FA0DED42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50" y="2261380"/>
            <a:ext cx="6076949" cy="2011651"/>
          </a:xfrm>
        </p:spPr>
        <p:txBody>
          <a:bodyPr/>
          <a:lstStyle/>
          <a:p>
            <a:r>
              <a:rPr lang="en-US"/>
              <a:t>BACKLOG REFINEMENT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564D4-07D1-184C-9CB5-5A2571819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SCRUM BOOTCAMP</a:t>
            </a:r>
          </a:p>
        </p:txBody>
      </p:sp>
      <p:pic>
        <p:nvPicPr>
          <p:cNvPr id="6" name="Picture Placeholder 5" descr="Boardroom with solid fill">
            <a:extLst>
              <a:ext uri="{FF2B5EF4-FFF2-40B4-BE49-F238E27FC236}">
                <a16:creationId xmlns:a16="http://schemas.microsoft.com/office/drawing/2014/main" id="{DF900F0E-CEDD-326C-2DD3-7293E4443D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88" b="588"/>
          <a:stretch>
            <a:fillRect/>
          </a:stretch>
        </p:blipFill>
        <p:spPr>
          <a:xfrm>
            <a:off x="1431974" y="2409092"/>
            <a:ext cx="2793448" cy="276058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751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1BA9B1-472C-6222-34C5-52DF5D79F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Backlog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0CDE3-A08F-C366-2DBF-0AF0C1600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615"/>
            <a:ext cx="5257800" cy="412115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1800" dirty="0"/>
              <a:t>The Product Backlog serves as a collection of work to be done by the team, known as Product Backlog Items (PBIs), ordered by generally by business value.</a:t>
            </a: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1800" dirty="0"/>
              <a:t>Anyone can add (make a suggestion or request to the Product Owner) anything to the product backlog at any time.</a:t>
            </a:r>
          </a:p>
          <a:p>
            <a:pPr marL="0" indent="0">
              <a:lnSpc>
                <a:spcPct val="110000"/>
              </a:lnSpc>
              <a:spcBef>
                <a:spcPts val="2400"/>
              </a:spcBef>
              <a:buNone/>
            </a:pPr>
            <a:r>
              <a:rPr lang="en-US" sz="1800" dirty="0"/>
              <a:t>The Product Owner is the final authority on ordering the Product Backlog.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16820-0619-B906-C03E-129D78A8C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044" y="2284413"/>
            <a:ext cx="2923360" cy="3563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693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72C35-C047-5149-AC11-DA302F7D7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add things</a:t>
            </a:r>
            <a:br>
              <a:rPr lang="en-US" dirty="0"/>
            </a:br>
            <a:r>
              <a:rPr lang="en-US" dirty="0"/>
              <a:t>to your backlog?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212F5336-FA6C-6193-78A3-1E3F07D93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7727"/>
            <a:ext cx="10084016" cy="412115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b="1" dirty="0">
                <a:solidFill>
                  <a:schemeClr val="accent6"/>
                </a:solidFill>
                <a:ea typeface="+mn-lt"/>
                <a:cs typeface="+mn-lt"/>
              </a:rPr>
              <a:t>Customers</a:t>
            </a:r>
            <a:endParaRPr lang="en-US" dirty="0">
              <a:solidFill>
                <a:schemeClr val="accent6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b="1" dirty="0">
                <a:solidFill>
                  <a:schemeClr val="accent4"/>
                </a:solidFill>
                <a:ea typeface="+mn-lt"/>
                <a:cs typeface="+mn-lt"/>
              </a:rPr>
              <a:t>Stakeholders</a:t>
            </a:r>
            <a:endParaRPr lang="en-US" dirty="0">
              <a:solidFill>
                <a:schemeClr val="accent4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b="1" dirty="0">
                <a:solidFill>
                  <a:schemeClr val="accent2"/>
                </a:solidFill>
                <a:ea typeface="+mn-lt"/>
                <a:cs typeface="+mn-lt"/>
              </a:rPr>
              <a:t>Team Members</a:t>
            </a:r>
            <a:endParaRPr lang="en-US" dirty="0">
              <a:solidFill>
                <a:schemeClr val="accent2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b="1" dirty="0">
                <a:solidFill>
                  <a:schemeClr val="accent1"/>
                </a:solidFill>
                <a:ea typeface="+mn-lt"/>
                <a:cs typeface="+mn-lt"/>
              </a:rPr>
              <a:t>Other Teams</a:t>
            </a:r>
            <a:endParaRPr lang="en-US" dirty="0">
              <a:solidFill>
                <a:schemeClr val="accent1"/>
              </a:solidFill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2000"/>
              </a:spcBef>
            </a:pPr>
            <a:endParaRPr lang="en-US" dirty="0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2000"/>
              </a:spcBef>
              <a:buNone/>
            </a:pPr>
            <a:r>
              <a:rPr lang="en-US" sz="2400" i="1" dirty="0">
                <a:ea typeface="+mn-lt"/>
                <a:cs typeface="+mn-lt"/>
              </a:rPr>
              <a:t>No matter what tools or company procedures are established, the most effective method for introducing anything to the product backlog is by </a:t>
            </a:r>
            <a:r>
              <a:rPr lang="en-US" sz="2400" b="1" i="1" dirty="0">
                <a:ea typeface="+mn-lt"/>
                <a:cs typeface="+mn-lt"/>
              </a:rPr>
              <a:t>conversation with the PO</a:t>
            </a:r>
            <a:r>
              <a:rPr lang="en-US" sz="2400" i="1" dirty="0">
                <a:ea typeface="+mn-lt"/>
                <a:cs typeface="+mn-lt"/>
              </a:rPr>
              <a:t>.</a:t>
            </a:r>
            <a:endParaRPr lang="en-US" sz="2400" dirty="0">
              <a:ea typeface="+mn-lt"/>
              <a:cs typeface="+mn-lt"/>
            </a:endParaRPr>
          </a:p>
          <a:p>
            <a:endParaRPr lang="en-US" dirty="0">
              <a:cs typeface="Poppin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D02387-1F69-1D99-E62A-95BD23656018}"/>
              </a:ext>
            </a:extLst>
          </p:cNvPr>
          <p:cNvGrpSpPr/>
          <p:nvPr/>
        </p:nvGrpSpPr>
        <p:grpSpPr>
          <a:xfrm>
            <a:off x="6192665" y="1690688"/>
            <a:ext cx="4321195" cy="3360535"/>
            <a:chOff x="5794898" y="2147154"/>
            <a:chExt cx="4776737" cy="3714804"/>
          </a:xfrm>
        </p:grpSpPr>
        <p:pic>
          <p:nvPicPr>
            <p:cNvPr id="5" name="Graphic 4" descr="Team">
              <a:extLst>
                <a:ext uri="{FF2B5EF4-FFF2-40B4-BE49-F238E27FC236}">
                  <a16:creationId xmlns:a16="http://schemas.microsoft.com/office/drawing/2014/main" id="{5D911563-68E9-7DEC-FE2C-D13C524B2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11498" y="2599490"/>
              <a:ext cx="1063054" cy="106305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5C9A731-C904-7052-2078-DA2A34C0A28D}"/>
                </a:ext>
              </a:extLst>
            </p:cNvPr>
            <p:cNvGrpSpPr/>
            <p:nvPr/>
          </p:nvGrpSpPr>
          <p:grpSpPr>
            <a:xfrm>
              <a:off x="9311498" y="4144901"/>
              <a:ext cx="1260137" cy="1143679"/>
              <a:chOff x="3355200" y="6858000"/>
              <a:chExt cx="3215640" cy="2918460"/>
            </a:xfrm>
          </p:grpSpPr>
          <p:pic>
            <p:nvPicPr>
              <p:cNvPr id="22" name="Graphic 21" descr="Man">
                <a:extLst>
                  <a:ext uri="{FF2B5EF4-FFF2-40B4-BE49-F238E27FC236}">
                    <a16:creationId xmlns:a16="http://schemas.microsoft.com/office/drawing/2014/main" id="{3DCC60AE-495A-D153-F775-DAB9194ED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355200" y="6858000"/>
                <a:ext cx="2471280" cy="2471280"/>
              </a:xfrm>
              <a:prstGeom prst="rect">
                <a:avLst/>
              </a:prstGeom>
            </p:spPr>
          </p:pic>
          <p:pic>
            <p:nvPicPr>
              <p:cNvPr id="23" name="Graphic 22" descr="Woman">
                <a:extLst>
                  <a:ext uri="{FF2B5EF4-FFF2-40B4-BE49-F238E27FC236}">
                    <a16:creationId xmlns:a16="http://schemas.microsoft.com/office/drawing/2014/main" id="{2E5F8A04-A7EE-779C-4315-C9C44C44A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099560" y="7305180"/>
                <a:ext cx="2471280" cy="247128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2892AE-E639-D6BA-C940-ABD0C4E9843E}"/>
                </a:ext>
              </a:extLst>
            </p:cNvPr>
            <p:cNvGrpSpPr/>
            <p:nvPr/>
          </p:nvGrpSpPr>
          <p:grpSpPr>
            <a:xfrm>
              <a:off x="8262583" y="4823659"/>
              <a:ext cx="1514426" cy="1038299"/>
              <a:chOff x="12063660" y="3462818"/>
              <a:chExt cx="3864540" cy="2649549"/>
            </a:xfrm>
            <a:solidFill>
              <a:schemeClr val="accent2"/>
            </a:solidFill>
          </p:grpSpPr>
          <p:pic>
            <p:nvPicPr>
              <p:cNvPr id="19" name="Graphic 18" descr="Woman">
                <a:extLst>
                  <a:ext uri="{FF2B5EF4-FFF2-40B4-BE49-F238E27FC236}">
                    <a16:creationId xmlns:a16="http://schemas.microsoft.com/office/drawing/2014/main" id="{A9B3B407-8675-B9DF-D731-6EF2A3DF1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3456920" y="3462818"/>
                <a:ext cx="2471280" cy="2471280"/>
              </a:xfrm>
              <a:prstGeom prst="rect">
                <a:avLst/>
              </a:prstGeom>
            </p:spPr>
          </p:pic>
          <p:pic>
            <p:nvPicPr>
              <p:cNvPr id="20" name="Graphic 19" descr="Woman">
                <a:extLst>
                  <a:ext uri="{FF2B5EF4-FFF2-40B4-BE49-F238E27FC236}">
                    <a16:creationId xmlns:a16="http://schemas.microsoft.com/office/drawing/2014/main" id="{5FF58F65-E2C5-7BD7-E3AC-6F1B96120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063660" y="3462818"/>
                <a:ext cx="2471280" cy="2471280"/>
              </a:xfrm>
              <a:prstGeom prst="rect">
                <a:avLst/>
              </a:prstGeom>
            </p:spPr>
          </p:pic>
          <p:pic>
            <p:nvPicPr>
              <p:cNvPr id="21" name="Graphic 20" descr="Woman">
                <a:extLst>
                  <a:ext uri="{FF2B5EF4-FFF2-40B4-BE49-F238E27FC236}">
                    <a16:creationId xmlns:a16="http://schemas.microsoft.com/office/drawing/2014/main" id="{7F3EC2CA-FBBE-9278-9BE5-030EA09A9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2824460" y="3641087"/>
                <a:ext cx="2471280" cy="2471280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98A7CC-FD0F-8536-EECA-9E9EA77F5781}"/>
                </a:ext>
              </a:extLst>
            </p:cNvPr>
            <p:cNvGrpSpPr/>
            <p:nvPr/>
          </p:nvGrpSpPr>
          <p:grpSpPr>
            <a:xfrm>
              <a:off x="8267102" y="3372864"/>
              <a:ext cx="1260137" cy="1061717"/>
              <a:chOff x="11214671" y="7485849"/>
              <a:chExt cx="3215640" cy="2709309"/>
            </a:xfrm>
            <a:solidFill>
              <a:schemeClr val="accent5"/>
            </a:solidFill>
          </p:grpSpPr>
          <p:pic>
            <p:nvPicPr>
              <p:cNvPr id="17" name="Graphic 16" descr="Woman">
                <a:extLst>
                  <a:ext uri="{FF2B5EF4-FFF2-40B4-BE49-F238E27FC236}">
                    <a16:creationId xmlns:a16="http://schemas.microsoft.com/office/drawing/2014/main" id="{7B2038D0-DB84-6C3F-CFF7-84A4070A7B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1959031" y="7485849"/>
                <a:ext cx="2471280" cy="2471280"/>
              </a:xfrm>
              <a:prstGeom prst="rect">
                <a:avLst/>
              </a:prstGeom>
            </p:spPr>
          </p:pic>
          <p:pic>
            <p:nvPicPr>
              <p:cNvPr id="18" name="Graphic 17" descr="Man">
                <a:extLst>
                  <a:ext uri="{FF2B5EF4-FFF2-40B4-BE49-F238E27FC236}">
                    <a16:creationId xmlns:a16="http://schemas.microsoft.com/office/drawing/2014/main" id="{600B1CEF-C292-BE36-7146-A97006F79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1214671" y="7723878"/>
                <a:ext cx="2471280" cy="2471280"/>
              </a:xfrm>
              <a:prstGeom prst="rect">
                <a:avLst/>
              </a:prstGeom>
            </p:spPr>
          </p:pic>
        </p:grpSp>
        <p:pic>
          <p:nvPicPr>
            <p:cNvPr id="9" name="Graphic 8" descr="ThoughtBubble">
              <a:extLst>
                <a:ext uri="{FF2B5EF4-FFF2-40B4-BE49-F238E27FC236}">
                  <a16:creationId xmlns:a16="http://schemas.microsoft.com/office/drawing/2014/main" id="{5C72998C-B758-B01D-9B74-45ED59011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921292" y="3950362"/>
              <a:ext cx="358333" cy="358333"/>
            </a:xfrm>
            <a:prstGeom prst="rect">
              <a:avLst/>
            </a:prstGeom>
          </p:spPr>
        </p:pic>
        <p:pic>
          <p:nvPicPr>
            <p:cNvPr id="10" name="Graphic 9" descr="ThoughtBubble">
              <a:extLst>
                <a:ext uri="{FF2B5EF4-FFF2-40B4-BE49-F238E27FC236}">
                  <a16:creationId xmlns:a16="http://schemas.microsoft.com/office/drawing/2014/main" id="{176AE133-3D37-1C70-725A-3B91745AD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880869" y="4527859"/>
              <a:ext cx="358333" cy="358333"/>
            </a:xfrm>
            <a:prstGeom prst="rect">
              <a:avLst/>
            </a:prstGeom>
          </p:spPr>
        </p:pic>
        <p:pic>
          <p:nvPicPr>
            <p:cNvPr id="11" name="Graphic 10" descr="ThoughtBubble">
              <a:extLst>
                <a:ext uri="{FF2B5EF4-FFF2-40B4-BE49-F238E27FC236}">
                  <a16:creationId xmlns:a16="http://schemas.microsoft.com/office/drawing/2014/main" id="{1CADAE45-32E4-2F1D-0A57-08E9E512E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8524369" y="3107809"/>
              <a:ext cx="358333" cy="358333"/>
            </a:xfrm>
            <a:prstGeom prst="rect">
              <a:avLst/>
            </a:prstGeom>
          </p:spPr>
        </p:pic>
        <p:pic>
          <p:nvPicPr>
            <p:cNvPr id="12" name="Graphic 11" descr="ThoughtBubble">
              <a:extLst>
                <a:ext uri="{FF2B5EF4-FFF2-40B4-BE49-F238E27FC236}">
                  <a16:creationId xmlns:a16="http://schemas.microsoft.com/office/drawing/2014/main" id="{6D76BB24-15A0-17DD-D326-A572A393C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9022691" y="2495317"/>
              <a:ext cx="358333" cy="358333"/>
            </a:xfrm>
            <a:prstGeom prst="rect">
              <a:avLst/>
            </a:prstGeom>
          </p:spPr>
        </p:pic>
        <p:pic>
          <p:nvPicPr>
            <p:cNvPr id="13" name="Graphic 12" descr="Teacher">
              <a:extLst>
                <a:ext uri="{FF2B5EF4-FFF2-40B4-BE49-F238E27FC236}">
                  <a16:creationId xmlns:a16="http://schemas.microsoft.com/office/drawing/2014/main" id="{D4E64945-545D-B168-B70E-D18DC5DBC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flipH="1">
              <a:off x="5794898" y="2464619"/>
              <a:ext cx="1840680" cy="1840680"/>
            </a:xfrm>
            <a:prstGeom prst="rect">
              <a:avLst/>
            </a:prstGeom>
          </p:spPr>
        </p:pic>
        <p:pic>
          <p:nvPicPr>
            <p:cNvPr id="14" name="Graphic 13" descr="LineCurveCounterclockwise">
              <a:extLst>
                <a:ext uri="{FF2B5EF4-FFF2-40B4-BE49-F238E27FC236}">
                  <a16:creationId xmlns:a16="http://schemas.microsoft.com/office/drawing/2014/main" id="{B6D595FB-D522-69C0-3D66-FFB8C006B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7716589" y="2037531"/>
              <a:ext cx="1054658" cy="1273904"/>
            </a:xfrm>
            <a:prstGeom prst="rect">
              <a:avLst/>
            </a:prstGeom>
          </p:spPr>
        </p:pic>
        <p:pic>
          <p:nvPicPr>
            <p:cNvPr id="15" name="Graphic 14" descr="LineCurveClockwise">
              <a:extLst>
                <a:ext uri="{FF2B5EF4-FFF2-40B4-BE49-F238E27FC236}">
                  <a16:creationId xmlns:a16="http://schemas.microsoft.com/office/drawing/2014/main" id="{2DAA3B57-CBA6-A417-3933-ABE844C10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20082664">
              <a:off x="7550774" y="4190750"/>
              <a:ext cx="1017772" cy="1017771"/>
            </a:xfrm>
            <a:prstGeom prst="rect">
              <a:avLst/>
            </a:prstGeom>
          </p:spPr>
        </p:pic>
        <p:pic>
          <p:nvPicPr>
            <p:cNvPr id="16" name="Graphic 15" descr="LineSlightCurve">
              <a:extLst>
                <a:ext uri="{FF2B5EF4-FFF2-40B4-BE49-F238E27FC236}">
                  <a16:creationId xmlns:a16="http://schemas.microsoft.com/office/drawing/2014/main" id="{5D062DBC-B68F-BA96-579B-BC7707938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 flipH="1">
              <a:off x="7645463" y="3131017"/>
              <a:ext cx="976569" cy="97656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254514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2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AVU">
      <a:dk1>
        <a:srgbClr val="2A2F3D"/>
      </a:dk1>
      <a:lt1>
        <a:srgbClr val="FAFBFD"/>
      </a:lt1>
      <a:dk2>
        <a:srgbClr val="44546A"/>
      </a:dk2>
      <a:lt2>
        <a:srgbClr val="FFFFFF"/>
      </a:lt2>
      <a:accent1>
        <a:srgbClr val="4BC9D3"/>
      </a:accent1>
      <a:accent2>
        <a:srgbClr val="5EBF86"/>
      </a:accent2>
      <a:accent3>
        <a:srgbClr val="33606B"/>
      </a:accent3>
      <a:accent4>
        <a:srgbClr val="FFC80A"/>
      </a:accent4>
      <a:accent5>
        <a:srgbClr val="89D56E"/>
      </a:accent5>
      <a:accent6>
        <a:srgbClr val="E86104"/>
      </a:accent6>
      <a:hlink>
        <a:srgbClr val="0563C1"/>
      </a:hlink>
      <a:folHlink>
        <a:srgbClr val="954F72"/>
      </a:folHlink>
    </a:clrScheme>
    <a:fontScheme name="CAVU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VU Deck Template" id="{64D74D3E-F3B4-43AF-8F79-D7A77A2E0C97}" vid="{61FAF9E9-DE35-4013-986F-BC836A1830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7AE9892E8ED24EAD1952D4FECE8326" ma:contentTypeVersion="16" ma:contentTypeDescription="Create a new document." ma:contentTypeScope="" ma:versionID="2fe611089410979a4543b6126ce10930">
  <xsd:schema xmlns:xsd="http://www.w3.org/2001/XMLSchema" xmlns:xs="http://www.w3.org/2001/XMLSchema" xmlns:p="http://schemas.microsoft.com/office/2006/metadata/properties" xmlns:ns2="672e430b-e0fb-494c-829d-f7f7674e8538" xmlns:ns3="fe7776af-2269-4010-81dd-056d96019644" targetNamespace="http://schemas.microsoft.com/office/2006/metadata/properties" ma:root="true" ma:fieldsID="588c38c7f27142fb99f3c86b520030ca" ns2:_="" ns3:_="">
    <xsd:import namespace="672e430b-e0fb-494c-829d-f7f7674e8538"/>
    <xsd:import namespace="fe7776af-2269-4010-81dd-056d960196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2e430b-e0fb-494c-829d-f7f7674e85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cd94f1-ab08-4cfd-b073-a99597e64e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776af-2269-4010-81dd-056d96019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8849b1-10f8-42d1-9ebd-5d81f91c97d7}" ma:internalName="TaxCatchAll" ma:showField="CatchAllData" ma:web="fe7776af-2269-4010-81dd-056d960196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2e430b-e0fb-494c-829d-f7f7674e8538">
      <Terms xmlns="http://schemas.microsoft.com/office/infopath/2007/PartnerControls"/>
    </lcf76f155ced4ddcb4097134ff3c332f>
    <TaxCatchAll xmlns="fe7776af-2269-4010-81dd-056d9601964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9EF609-1F16-4B6F-9380-7A2C975D40BC}">
  <ds:schemaRefs>
    <ds:schemaRef ds:uri="672e430b-e0fb-494c-829d-f7f7674e8538"/>
    <ds:schemaRef ds:uri="fe7776af-2269-4010-81dd-056d960196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DFFE43B-7081-4170-AA88-40E06ADE0271}">
  <ds:schemaRefs>
    <ds:schemaRef ds:uri="672e430b-e0fb-494c-829d-f7f7674e8538"/>
    <ds:schemaRef ds:uri="fe7776af-2269-4010-81dd-056d960196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E651BA-F818-4E5F-9AB0-CA5C0400E4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CAVU Deck Template</Template>
  <TotalTime>74</TotalTime>
  <Words>1099</Words>
  <Application>Microsoft Office PowerPoint</Application>
  <PresentationFormat>Widescreen</PresentationFormat>
  <Paragraphs>155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Apple Color Emoji</vt:lpstr>
      <vt:lpstr>Arial</vt:lpstr>
      <vt:lpstr>Avenir Black Oblique</vt:lpstr>
      <vt:lpstr>Avenir Roman</vt:lpstr>
      <vt:lpstr>Calibri</vt:lpstr>
      <vt:lpstr>Helvetica Neue</vt:lpstr>
      <vt:lpstr>Poppins</vt:lpstr>
      <vt:lpstr>Poppins Black</vt:lpstr>
      <vt:lpstr>Poppins Bold</vt:lpstr>
      <vt:lpstr>Poppins ExtraBold</vt:lpstr>
      <vt:lpstr>Verdana</vt:lpstr>
      <vt:lpstr>Office Theme</vt:lpstr>
      <vt:lpstr>SCRUM MASTER AND  PRODUCT OWNER BOOTCAMP</vt:lpstr>
      <vt:lpstr>THE SCRUM ROLES</vt:lpstr>
      <vt:lpstr>Who does what in Scrum?</vt:lpstr>
      <vt:lpstr>What makes a great Product Owner?</vt:lpstr>
      <vt:lpstr>What makes a great Scrum Master?</vt:lpstr>
      <vt:lpstr>What makes a great Developer Team?</vt:lpstr>
      <vt:lpstr>BACKLOG REFINEMENT</vt:lpstr>
      <vt:lpstr>Product Backlog</vt:lpstr>
      <vt:lpstr>Who can add things to your backlog?</vt:lpstr>
      <vt:lpstr>Product Backlog –  Product Backlog Items</vt:lpstr>
      <vt:lpstr>Product Backlog – Product Backlog Items</vt:lpstr>
      <vt:lpstr>Product Backlog – Communicates Visually</vt:lpstr>
      <vt:lpstr>PowerPoint Presentation</vt:lpstr>
      <vt:lpstr>INVEST in  Product Backlog Items</vt:lpstr>
      <vt:lpstr>Is this PBI Ready for a Sprint?</vt:lpstr>
      <vt:lpstr>Is this PBI Ready for a Sprint?</vt:lpstr>
      <vt:lpstr>Is this PBI Ready for a Sprint?</vt:lpstr>
      <vt:lpstr>Is this PBI Ready for a Sprint?</vt:lpstr>
      <vt:lpstr>How do you know you’ve done it?</vt:lpstr>
      <vt:lpstr>Team Agility Scale Refinement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SCRUM MASTER AND PRODUCT OWNER BOOTCAMP</dc:title>
  <dc:creator>Christopher Sims</dc:creator>
  <cp:lastModifiedBy>Christopher Sims</cp:lastModifiedBy>
  <cp:revision>2</cp:revision>
  <dcterms:created xsi:type="dcterms:W3CDTF">2022-09-03T03:25:52Z</dcterms:created>
  <dcterms:modified xsi:type="dcterms:W3CDTF">2022-09-09T14:20:20Z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4CED48A1-3ABD-41E3-99E3-66664DFC862E</vt:lpwstr>
  </property>
  <property fmtid="{D5CDD505-2E9C-101B-9397-08002B2CF9AE}" pid="3" name="ArticulatePath">
    <vt:lpwstr>https://sigaostudios-my.sharepoint.com/personal/chris_sigao_io/Documents/CAVU Deck Template</vt:lpwstr>
  </property>
  <property fmtid="{D5CDD505-2E9C-101B-9397-08002B2CF9AE}" pid="4" name="ContentTypeId">
    <vt:lpwstr>0x010100917AE9892E8ED24EAD1952D4FECE8326</vt:lpwstr>
  </property>
  <property fmtid="{D5CDD505-2E9C-101B-9397-08002B2CF9AE}" pid="5" name="MediaServiceImageTags">
    <vt:lpwstr/>
  </property>
</Properties>
</file>