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2" r:id="rId5"/>
  </p:sldMasterIdLst>
  <p:notesMasterIdLst>
    <p:notesMasterId r:id="rId28"/>
  </p:notesMasterIdLst>
  <p:sldIdLst>
    <p:sldId id="256" r:id="rId6"/>
    <p:sldId id="278" r:id="rId7"/>
    <p:sldId id="279" r:id="rId8"/>
    <p:sldId id="3077" r:id="rId9"/>
    <p:sldId id="289" r:id="rId10"/>
    <p:sldId id="3075" r:id="rId11"/>
    <p:sldId id="3078" r:id="rId12"/>
    <p:sldId id="3079" r:id="rId13"/>
    <p:sldId id="291" r:id="rId14"/>
    <p:sldId id="288" r:id="rId15"/>
    <p:sldId id="280" r:id="rId16"/>
    <p:sldId id="3094" r:id="rId17"/>
    <p:sldId id="3096" r:id="rId18"/>
    <p:sldId id="3083" r:id="rId19"/>
    <p:sldId id="3097" r:id="rId20"/>
    <p:sldId id="3089" r:id="rId21"/>
    <p:sldId id="3098" r:id="rId22"/>
    <p:sldId id="3082" r:id="rId23"/>
    <p:sldId id="3095" r:id="rId24"/>
    <p:sldId id="281" r:id="rId25"/>
    <p:sldId id="3088" r:id="rId26"/>
    <p:sldId id="3081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E7AF0F3-119E-470C-9754-F4EA89D1237B}">
          <p14:sldIdLst>
            <p14:sldId id="256"/>
          </p14:sldIdLst>
        </p14:section>
        <p14:section name="Sprint Planning" id="{BB31FE2B-B7DA-4342-A766-D82895550C49}">
          <p14:sldIdLst>
            <p14:sldId id="278"/>
            <p14:sldId id="279"/>
            <p14:sldId id="3077"/>
            <p14:sldId id="289"/>
            <p14:sldId id="3075"/>
            <p14:sldId id="3078"/>
            <p14:sldId id="3079"/>
            <p14:sldId id="291"/>
            <p14:sldId id="288"/>
          </p14:sldIdLst>
        </p14:section>
        <p14:section name="Scrum Board" id="{A580EDE8-D398-4626-A542-046FF1DDA6E9}">
          <p14:sldIdLst>
            <p14:sldId id="280"/>
            <p14:sldId id="3094"/>
            <p14:sldId id="3096"/>
            <p14:sldId id="3083"/>
            <p14:sldId id="3097"/>
            <p14:sldId id="3089"/>
            <p14:sldId id="3098"/>
            <p14:sldId id="3082"/>
            <p14:sldId id="3095"/>
          </p14:sldIdLst>
        </p14:section>
        <p14:section name="Warning Signs" id="{205214AA-2BC1-4E21-B2EC-2EBDD9E786E5}">
          <p14:sldIdLst>
            <p14:sldId id="281"/>
            <p14:sldId id="3088"/>
            <p14:sldId id="308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93CF"/>
    <a:srgbClr val="24365A"/>
    <a:srgbClr val="FFC80A"/>
    <a:srgbClr val="E86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076621-FA83-27E1-E85D-2A6B2737E7EC}" v="68" dt="2022-09-07T16:29:08.670"/>
    <p1510:client id="{353FA35B-13CB-26F0-BE05-7919363927BA}" v="4" dt="2022-09-06T21:16:12.567"/>
    <p1510:client id="{4E03CB44-4BDB-6FDA-0B69-A4F8C93C304B}" v="19" dt="2022-09-07T01:40:34.658"/>
    <p1510:client id="{9C88A156-C0C1-BFA7-FA48-E80025B9D65B}" v="782" dt="2022-09-07T00:09:28.303"/>
    <p1510:client id="{B583C8A0-37FD-47CD-93B3-FB05D1F47E36}" v="1309" dt="2022-09-07T16:31:14.778"/>
    <p1510:client id="{C34CA18C-21E8-C037-51B0-884D7A91E7F2}" v="728" dt="2022-09-07T03:38:25.706"/>
    <p1510:client id="{C6346502-2B1C-4DA2-B486-C0A4FDBD37CF}" v="1050" vWet="1052" dt="2022-09-07T13:50:19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 Robinson" userId="S::ray.robinson_cavu.co#ext#@sigaostudios.onmicrosoft.com::b3419802-54dd-49de-a30a-156b09b9877b" providerId="AD" clId="Web-{4E03CB44-4BDB-6FDA-0B69-A4F8C93C304B}"/>
    <pc:docChg chg="modSld">
      <pc:chgData name="Ray Robinson" userId="S::ray.robinson_cavu.co#ext#@sigaostudios.onmicrosoft.com::b3419802-54dd-49de-a30a-156b09b9877b" providerId="AD" clId="Web-{4E03CB44-4BDB-6FDA-0B69-A4F8C93C304B}" dt="2022-09-07T01:40:34.658" v="16" actId="20577"/>
      <pc:docMkLst>
        <pc:docMk/>
      </pc:docMkLst>
      <pc:sldChg chg="addSp modSp">
        <pc:chgData name="Ray Robinson" userId="S::ray.robinson_cavu.co#ext#@sigaostudios.onmicrosoft.com::b3419802-54dd-49de-a30a-156b09b9877b" providerId="AD" clId="Web-{4E03CB44-4BDB-6FDA-0B69-A4F8C93C304B}" dt="2022-09-07T01:39:03.922" v="15" actId="20577"/>
        <pc:sldMkLst>
          <pc:docMk/>
          <pc:sldMk cId="3715093305" sldId="3078"/>
        </pc:sldMkLst>
        <pc:spChg chg="mod">
          <ac:chgData name="Ray Robinson" userId="S::ray.robinson_cavu.co#ext#@sigaostudios.onmicrosoft.com::b3419802-54dd-49de-a30a-156b09b9877b" providerId="AD" clId="Web-{4E03CB44-4BDB-6FDA-0B69-A4F8C93C304B}" dt="2022-09-07T01:39:03.922" v="15" actId="20577"/>
          <ac:spMkLst>
            <pc:docMk/>
            <pc:sldMk cId="3715093305" sldId="3078"/>
            <ac:spMk id="3" creationId="{B4F771F8-C1C0-2CD8-A1E7-61D5DCAFC90D}"/>
          </ac:spMkLst>
        </pc:spChg>
        <pc:picChg chg="add mod">
          <ac:chgData name="Ray Robinson" userId="S::ray.robinson_cavu.co#ext#@sigaostudios.onmicrosoft.com::b3419802-54dd-49de-a30a-156b09b9877b" providerId="AD" clId="Web-{4E03CB44-4BDB-6FDA-0B69-A4F8C93C304B}" dt="2022-09-07T01:38:42.905" v="13" actId="1076"/>
          <ac:picMkLst>
            <pc:docMk/>
            <pc:sldMk cId="3715093305" sldId="3078"/>
            <ac:picMk id="4" creationId="{719EAFAB-0748-15D7-8B30-3054C783DDC0}"/>
          </ac:picMkLst>
        </pc:picChg>
        <pc:picChg chg="mod">
          <ac:chgData name="Ray Robinson" userId="S::ray.robinson_cavu.co#ext#@sigaostudios.onmicrosoft.com::b3419802-54dd-49de-a30a-156b09b9877b" providerId="AD" clId="Web-{4E03CB44-4BDB-6FDA-0B69-A4F8C93C304B}" dt="2022-09-07T01:38:40.671" v="12" actId="1076"/>
          <ac:picMkLst>
            <pc:docMk/>
            <pc:sldMk cId="3715093305" sldId="3078"/>
            <ac:picMk id="5" creationId="{DCEECA48-26FF-12A7-F95F-8099F31160AF}"/>
          </ac:picMkLst>
        </pc:picChg>
      </pc:sldChg>
      <pc:sldChg chg="modSp">
        <pc:chgData name="Ray Robinson" userId="S::ray.robinson_cavu.co#ext#@sigaostudios.onmicrosoft.com::b3419802-54dd-49de-a30a-156b09b9877b" providerId="AD" clId="Web-{4E03CB44-4BDB-6FDA-0B69-A4F8C93C304B}" dt="2022-09-07T01:40:34.658" v="16" actId="20577"/>
        <pc:sldMkLst>
          <pc:docMk/>
          <pc:sldMk cId="2118375444" sldId="3090"/>
        </pc:sldMkLst>
        <pc:spChg chg="mod">
          <ac:chgData name="Ray Robinson" userId="S::ray.robinson_cavu.co#ext#@sigaostudios.onmicrosoft.com::b3419802-54dd-49de-a30a-156b09b9877b" providerId="AD" clId="Web-{4E03CB44-4BDB-6FDA-0B69-A4F8C93C304B}" dt="2022-09-07T01:40:34.658" v="16" actId="20577"/>
          <ac:spMkLst>
            <pc:docMk/>
            <pc:sldMk cId="2118375444" sldId="3090"/>
            <ac:spMk id="2" creationId="{D1BB2B53-D74D-58BE-C613-809772236A4E}"/>
          </ac:spMkLst>
        </pc:spChg>
      </pc:sldChg>
    </pc:docChg>
  </pc:docChgLst>
  <pc:docChgLst>
    <pc:chgData name="Christina Smith" userId="S::christina.smith_cavu.co#ext#@sigaostudios.onmicrosoft.com::32f3232d-3fa0-4f2e-bfb3-fe9a9e73a98b" providerId="AD" clId="Web-{C34CA18C-21E8-C037-51B0-884D7A91E7F2}"/>
    <pc:docChg chg="addSld delSld modSld sldOrd modSection">
      <pc:chgData name="Christina Smith" userId="S::christina.smith_cavu.co#ext#@sigaostudios.onmicrosoft.com::32f3232d-3fa0-4f2e-bfb3-fe9a9e73a98b" providerId="AD" clId="Web-{C34CA18C-21E8-C037-51B0-884D7A91E7F2}" dt="2022-09-07T03:38:25.706" v="590" actId="1076"/>
      <pc:docMkLst>
        <pc:docMk/>
      </pc:docMkLst>
      <pc:sldChg chg="addSp delSp modSp">
        <pc:chgData name="Christina Smith" userId="S::christina.smith_cavu.co#ext#@sigaostudios.onmicrosoft.com::32f3232d-3fa0-4f2e-bfb3-fe9a9e73a98b" providerId="AD" clId="Web-{C34CA18C-21E8-C037-51B0-884D7A91E7F2}" dt="2022-09-07T03:38:25.706" v="590" actId="1076"/>
        <pc:sldMkLst>
          <pc:docMk/>
          <pc:sldMk cId="863217411" sldId="281"/>
        </pc:sldMkLst>
        <pc:spChg chg="del mod">
          <ac:chgData name="Christina Smith" userId="S::christina.smith_cavu.co#ext#@sigaostudios.onmicrosoft.com::32f3232d-3fa0-4f2e-bfb3-fe9a9e73a98b" providerId="AD" clId="Web-{C34CA18C-21E8-C037-51B0-884D7A91E7F2}" dt="2022-09-07T03:33:34.856" v="579"/>
          <ac:spMkLst>
            <pc:docMk/>
            <pc:sldMk cId="863217411" sldId="281"/>
            <ac:spMk id="5" creationId="{FA26C3DF-DE06-CD78-2F25-C2E2EA188829}"/>
          </ac:spMkLst>
        </pc:spChg>
        <pc:spChg chg="add del mod">
          <ac:chgData name="Christina Smith" userId="S::christina.smith_cavu.co#ext#@sigaostudios.onmicrosoft.com::32f3232d-3fa0-4f2e-bfb3-fe9a9e73a98b" providerId="AD" clId="Web-{C34CA18C-21E8-C037-51B0-884D7A91E7F2}" dt="2022-09-07T03:38:11.268" v="587"/>
          <ac:spMkLst>
            <pc:docMk/>
            <pc:sldMk cId="863217411" sldId="281"/>
            <ac:spMk id="7" creationId="{A388D920-88DC-F2BA-ACEC-15C2768218A3}"/>
          </ac:spMkLst>
        </pc:spChg>
        <pc:picChg chg="add del mod ord modCrop">
          <ac:chgData name="Christina Smith" userId="S::christina.smith_cavu.co#ext#@sigaostudios.onmicrosoft.com::32f3232d-3fa0-4f2e-bfb3-fe9a9e73a98b" providerId="AD" clId="Web-{C34CA18C-21E8-C037-51B0-884D7A91E7F2}" dt="2022-09-07T03:37:30.267" v="586"/>
          <ac:picMkLst>
            <pc:docMk/>
            <pc:sldMk cId="863217411" sldId="281"/>
            <ac:picMk id="4" creationId="{B5CF8BD7-3785-672A-1AA6-37BBC5EED9C4}"/>
          </ac:picMkLst>
        </pc:picChg>
        <pc:picChg chg="add mod ord modCrop">
          <ac:chgData name="Christina Smith" userId="S::christina.smith_cavu.co#ext#@sigaostudios.onmicrosoft.com::32f3232d-3fa0-4f2e-bfb3-fe9a9e73a98b" providerId="AD" clId="Web-{C34CA18C-21E8-C037-51B0-884D7A91E7F2}" dt="2022-09-07T03:38:25.706" v="590" actId="1076"/>
          <ac:picMkLst>
            <pc:docMk/>
            <pc:sldMk cId="863217411" sldId="281"/>
            <ac:picMk id="8" creationId="{BEFEE35F-B8B1-8533-53A0-7164DC3DECF8}"/>
          </ac:picMkLst>
        </pc:picChg>
        <pc:picChg chg="mod">
          <ac:chgData name="Christina Smith" userId="S::christina.smith_cavu.co#ext#@sigaostudios.onmicrosoft.com::32f3232d-3fa0-4f2e-bfb3-fe9a9e73a98b" providerId="AD" clId="Web-{C34CA18C-21E8-C037-51B0-884D7A91E7F2}" dt="2022-09-07T03:31:35.932" v="578" actId="1076"/>
          <ac:picMkLst>
            <pc:docMk/>
            <pc:sldMk cId="863217411" sldId="281"/>
            <ac:picMk id="9" creationId="{2DA962E6-85B0-3B45-4F3B-6D6FB91A7F63}"/>
          </ac:picMkLst>
        </pc:picChg>
      </pc:sldChg>
      <pc:sldChg chg="modSp">
        <pc:chgData name="Christina Smith" userId="S::christina.smith_cavu.co#ext#@sigaostudios.onmicrosoft.com::32f3232d-3fa0-4f2e-bfb3-fe9a9e73a98b" providerId="AD" clId="Web-{C34CA18C-21E8-C037-51B0-884D7A91E7F2}" dt="2022-09-07T02:21:08.559" v="182" actId="1076"/>
        <pc:sldMkLst>
          <pc:docMk/>
          <pc:sldMk cId="1631451952" sldId="3075"/>
        </pc:sldMkLst>
        <pc:picChg chg="mod">
          <ac:chgData name="Christina Smith" userId="S::christina.smith_cavu.co#ext#@sigaostudios.onmicrosoft.com::32f3232d-3fa0-4f2e-bfb3-fe9a9e73a98b" providerId="AD" clId="Web-{C34CA18C-21E8-C037-51B0-884D7A91E7F2}" dt="2022-09-07T02:21:08.559" v="182" actId="1076"/>
          <ac:picMkLst>
            <pc:docMk/>
            <pc:sldMk cId="1631451952" sldId="3075"/>
            <ac:picMk id="8" creationId="{A78AA706-CB27-CEDB-63D7-26E27839F3CB}"/>
          </ac:picMkLst>
        </pc:picChg>
      </pc:sldChg>
      <pc:sldChg chg="addSp delSp modSp">
        <pc:chgData name="Christina Smith" userId="S::christina.smith_cavu.co#ext#@sigaostudios.onmicrosoft.com::32f3232d-3fa0-4f2e-bfb3-fe9a9e73a98b" providerId="AD" clId="Web-{C34CA18C-21E8-C037-51B0-884D7A91E7F2}" dt="2022-09-07T01:47:16.189" v="47" actId="20577"/>
        <pc:sldMkLst>
          <pc:docMk/>
          <pc:sldMk cId="722243553" sldId="3083"/>
        </pc:sldMkLst>
        <pc:spChg chg="mod">
          <ac:chgData name="Christina Smith" userId="S::christina.smith_cavu.co#ext#@sigaostudios.onmicrosoft.com::32f3232d-3fa0-4f2e-bfb3-fe9a9e73a98b" providerId="AD" clId="Web-{C34CA18C-21E8-C037-51B0-884D7A91E7F2}" dt="2022-09-07T01:47:16.189" v="47" actId="20577"/>
          <ac:spMkLst>
            <pc:docMk/>
            <pc:sldMk cId="722243553" sldId="3083"/>
            <ac:spMk id="2" creationId="{C56AEC5F-0D68-A391-2BCB-85C67EDE70E8}"/>
          </ac:spMkLst>
        </pc:spChg>
        <pc:spChg chg="mod ord topLvl">
          <ac:chgData name="Christina Smith" userId="S::christina.smith_cavu.co#ext#@sigaostudios.onmicrosoft.com::32f3232d-3fa0-4f2e-bfb3-fe9a9e73a98b" providerId="AD" clId="Web-{C34CA18C-21E8-C037-51B0-884D7A91E7F2}" dt="2022-09-07T01:43:29.590" v="27"/>
          <ac:spMkLst>
            <pc:docMk/>
            <pc:sldMk cId="722243553" sldId="3083"/>
            <ac:spMk id="9" creationId="{7368A043-EA0E-F7F5-C178-6BA804E90AA0}"/>
          </ac:spMkLst>
        </pc:spChg>
        <pc:grpChg chg="add del mod">
          <ac:chgData name="Christina Smith" userId="S::christina.smith_cavu.co#ext#@sigaostudios.onmicrosoft.com::32f3232d-3fa0-4f2e-bfb3-fe9a9e73a98b" providerId="AD" clId="Web-{C34CA18C-21E8-C037-51B0-884D7A91E7F2}" dt="2022-09-07T01:40:57.806" v="13"/>
          <ac:grpSpMkLst>
            <pc:docMk/>
            <pc:sldMk cId="722243553" sldId="3083"/>
            <ac:grpSpMk id="3" creationId="{BA78ADEC-4087-EFAD-FEBD-E5160146D1E8}"/>
          </ac:grpSpMkLst>
        </pc:grpChg>
        <pc:grpChg chg="mod">
          <ac:chgData name="Christina Smith" userId="S::christina.smith_cavu.co#ext#@sigaostudios.onmicrosoft.com::32f3232d-3fa0-4f2e-bfb3-fe9a9e73a98b" providerId="AD" clId="Web-{C34CA18C-21E8-C037-51B0-884D7A91E7F2}" dt="2022-09-07T01:39:35.632" v="11" actId="1076"/>
          <ac:grpSpMkLst>
            <pc:docMk/>
            <pc:sldMk cId="722243553" sldId="3083"/>
            <ac:grpSpMk id="6" creationId="{8705A2DB-E35A-3C1E-8396-77865DEAE3AB}"/>
          </ac:grpSpMkLst>
        </pc:grpChg>
        <pc:picChg chg="mod topLvl">
          <ac:chgData name="Christina Smith" userId="S::christina.smith_cavu.co#ext#@sigaostudios.onmicrosoft.com::32f3232d-3fa0-4f2e-bfb3-fe9a9e73a98b" providerId="AD" clId="Web-{C34CA18C-21E8-C037-51B0-884D7A91E7F2}" dt="2022-09-07T01:44:54.295" v="38" actId="14100"/>
          <ac:picMkLst>
            <pc:docMk/>
            <pc:sldMk cId="722243553" sldId="3083"/>
            <ac:picMk id="8" creationId="{7D216CA2-3300-38B9-8EBE-83BACBD94CCB}"/>
          </ac:picMkLst>
        </pc:picChg>
      </pc:sldChg>
      <pc:sldChg chg="modSp del">
        <pc:chgData name="Christina Smith" userId="S::christina.smith_cavu.co#ext#@sigaostudios.onmicrosoft.com::32f3232d-3fa0-4f2e-bfb3-fe9a9e73a98b" providerId="AD" clId="Web-{C34CA18C-21E8-C037-51B0-884D7A91E7F2}" dt="2022-09-07T01:46:28.703" v="44"/>
        <pc:sldMkLst>
          <pc:docMk/>
          <pc:sldMk cId="2979701335" sldId="3087"/>
        </pc:sldMkLst>
        <pc:spChg chg="mod">
          <ac:chgData name="Christina Smith" userId="S::christina.smith_cavu.co#ext#@sigaostudios.onmicrosoft.com::32f3232d-3fa0-4f2e-bfb3-fe9a9e73a98b" providerId="AD" clId="Web-{C34CA18C-21E8-C037-51B0-884D7A91E7F2}" dt="2022-09-07T01:46:13.140" v="42" actId="20577"/>
          <ac:spMkLst>
            <pc:docMk/>
            <pc:sldMk cId="2979701335" sldId="3087"/>
            <ac:spMk id="2" creationId="{FC1E53AD-6E2B-B0F7-1DFB-CFF6C927EF29}"/>
          </ac:spMkLst>
        </pc:spChg>
      </pc:sldChg>
      <pc:sldChg chg="addSp delSp modSp">
        <pc:chgData name="Christina Smith" userId="S::christina.smith_cavu.co#ext#@sigaostudios.onmicrosoft.com::32f3232d-3fa0-4f2e-bfb3-fe9a9e73a98b" providerId="AD" clId="Web-{C34CA18C-21E8-C037-51B0-884D7A91E7F2}" dt="2022-09-07T03:30:07.945" v="576" actId="1076"/>
        <pc:sldMkLst>
          <pc:docMk/>
          <pc:sldMk cId="2014170293" sldId="3089"/>
        </pc:sldMkLst>
        <pc:spChg chg="add mod">
          <ac:chgData name="Christina Smith" userId="S::christina.smith_cavu.co#ext#@sigaostudios.onmicrosoft.com::32f3232d-3fa0-4f2e-bfb3-fe9a9e73a98b" providerId="AD" clId="Web-{C34CA18C-21E8-C037-51B0-884D7A91E7F2}" dt="2022-09-07T02:19:15.401" v="180" actId="20577"/>
          <ac:spMkLst>
            <pc:docMk/>
            <pc:sldMk cId="2014170293" sldId="3089"/>
            <ac:spMk id="3" creationId="{D3CF2F57-D56F-586F-1B9A-6FEDABE0DFF1}"/>
          </ac:spMkLst>
        </pc:spChg>
        <pc:spChg chg="add del mod">
          <ac:chgData name="Christina Smith" userId="S::christina.smith_cavu.co#ext#@sigaostudios.onmicrosoft.com::32f3232d-3fa0-4f2e-bfb3-fe9a9e73a98b" providerId="AD" clId="Web-{C34CA18C-21E8-C037-51B0-884D7A91E7F2}" dt="2022-09-07T03:08:30.197" v="401"/>
          <ac:spMkLst>
            <pc:docMk/>
            <pc:sldMk cId="2014170293" sldId="3089"/>
            <ac:spMk id="9" creationId="{0322BC96-29EA-6DAE-E62A-628C6F2F9968}"/>
          </ac:spMkLst>
        </pc:spChg>
        <pc:spChg chg="add del">
          <ac:chgData name="Christina Smith" userId="S::christina.smith_cavu.co#ext#@sigaostudios.onmicrosoft.com::32f3232d-3fa0-4f2e-bfb3-fe9a9e73a98b" providerId="AD" clId="Web-{C34CA18C-21E8-C037-51B0-884D7A91E7F2}" dt="2022-09-07T03:12:44.764" v="406"/>
          <ac:spMkLst>
            <pc:docMk/>
            <pc:sldMk cId="2014170293" sldId="3089"/>
            <ac:spMk id="12" creationId="{5FDF34DE-7555-96CA-007D-38E57A08A1FF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15:28.159" v="419" actId="14100"/>
          <ac:spMkLst>
            <pc:docMk/>
            <pc:sldMk cId="2014170293" sldId="3089"/>
            <ac:spMk id="14" creationId="{1E2CAB4B-9CA2-5EA2-84BE-A613A16CF3C8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16:28.504" v="442" actId="1076"/>
          <ac:spMkLst>
            <pc:docMk/>
            <pc:sldMk cId="2014170293" sldId="3089"/>
            <ac:spMk id="15" creationId="{1B99A33F-7F6C-E694-4147-A5C606D354E2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17:40.208" v="463" actId="1076"/>
          <ac:spMkLst>
            <pc:docMk/>
            <pc:sldMk cId="2014170293" sldId="3089"/>
            <ac:spMk id="16" creationId="{D8F3ED7F-8D3A-C65B-92C7-8E60393E40DE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18:45.491" v="475" actId="1076"/>
          <ac:spMkLst>
            <pc:docMk/>
            <pc:sldMk cId="2014170293" sldId="3089"/>
            <ac:spMk id="17" creationId="{E136161B-22FF-F39B-366E-E40960B25DC7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19:44.914" v="491" actId="1076"/>
          <ac:spMkLst>
            <pc:docMk/>
            <pc:sldMk cId="2014170293" sldId="3089"/>
            <ac:spMk id="18" creationId="{1EA9BEF0-FDD5-CC78-201B-F08E4279CD68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0:22.339" v="498" actId="1076"/>
          <ac:spMkLst>
            <pc:docMk/>
            <pc:sldMk cId="2014170293" sldId="3089"/>
            <ac:spMk id="19" creationId="{2EF08281-2EEC-CA86-3811-CA19B594DB59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7:35.114" v="554" actId="1076"/>
          <ac:spMkLst>
            <pc:docMk/>
            <pc:sldMk cId="2014170293" sldId="3089"/>
            <ac:spMk id="24" creationId="{4806F8B6-847D-2CC3-2F59-750FB3DA14DF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7:20.504" v="553" actId="1076"/>
          <ac:spMkLst>
            <pc:docMk/>
            <pc:sldMk cId="2014170293" sldId="3089"/>
            <ac:spMk id="26" creationId="{0850D4AF-1275-743B-7BB5-2AA00AA01A10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8:35.772" v="565" actId="1076"/>
          <ac:spMkLst>
            <pc:docMk/>
            <pc:sldMk cId="2014170293" sldId="3089"/>
            <ac:spMk id="35" creationId="{999FCA04-1C9D-CE5E-82C8-3B7617027E54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8:48.991" v="569" actId="1076"/>
          <ac:spMkLst>
            <pc:docMk/>
            <pc:sldMk cId="2014170293" sldId="3089"/>
            <ac:spMk id="36" creationId="{32A32939-BF89-F7F7-48B2-799AB4023F8C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3:29:05.053" v="573" actId="1076"/>
          <ac:spMkLst>
            <pc:docMk/>
            <pc:sldMk cId="2014170293" sldId="3089"/>
            <ac:spMk id="37" creationId="{59DA4AD9-EFD6-CFE5-37AA-64A3A581439A}"/>
          </ac:spMkLst>
        </pc:spChg>
        <pc:grpChg chg="add mod">
          <ac:chgData name="Christina Smith" userId="S::christina.smith_cavu.co#ext#@sigaostudios.onmicrosoft.com::32f3232d-3fa0-4f2e-bfb3-fe9a9e73a98b" providerId="AD" clId="Web-{C34CA18C-21E8-C037-51B0-884D7A91E7F2}" dt="2022-09-07T03:29:41.007" v="574" actId="1076"/>
          <ac:grpSpMkLst>
            <pc:docMk/>
            <pc:sldMk cId="2014170293" sldId="3089"/>
            <ac:grpSpMk id="20" creationId="{004FF1E0-CB69-1256-D1CF-55E7DB77188F}"/>
          </ac:grpSpMkLst>
        </pc:grpChg>
        <pc:grpChg chg="add del">
          <ac:chgData name="Christina Smith" userId="S::christina.smith_cavu.co#ext#@sigaostudios.onmicrosoft.com::32f3232d-3fa0-4f2e-bfb3-fe9a9e73a98b" providerId="AD" clId="Web-{C34CA18C-21E8-C037-51B0-884D7A91E7F2}" dt="2022-09-07T03:27:59.224" v="556"/>
          <ac:grpSpMkLst>
            <pc:docMk/>
            <pc:sldMk cId="2014170293" sldId="3089"/>
            <ac:grpSpMk id="27" creationId="{49161903-2645-CDFD-6804-9351447DF1BC}"/>
          </ac:grpSpMkLst>
        </pc:grpChg>
        <pc:grpChg chg="add mod">
          <ac:chgData name="Christina Smith" userId="S::christina.smith_cavu.co#ext#@sigaostudios.onmicrosoft.com::32f3232d-3fa0-4f2e-bfb3-fe9a9e73a98b" providerId="AD" clId="Web-{C34CA18C-21E8-C037-51B0-884D7A91E7F2}" dt="2022-09-07T03:30:07.945" v="576" actId="1076"/>
          <ac:grpSpMkLst>
            <pc:docMk/>
            <pc:sldMk cId="2014170293" sldId="3089"/>
            <ac:grpSpMk id="38" creationId="{5306439E-83FD-6A5E-F312-5989D915B564}"/>
          </ac:grpSpMkLst>
        </pc:grp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58:28.293" v="304"/>
          <ac:picMkLst>
            <pc:docMk/>
            <pc:sldMk cId="2014170293" sldId="3089"/>
            <ac:picMk id="4" creationId="{35C1224A-742F-B183-1746-31AE57F577AD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02:38.846" v="311"/>
          <ac:picMkLst>
            <pc:docMk/>
            <pc:sldMk cId="2014170293" sldId="3089"/>
            <ac:picMk id="5" creationId="{7BEDF27A-35C2-D71E-65EE-ED3AD587D0F1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02:45.283" v="313"/>
          <ac:picMkLst>
            <pc:docMk/>
            <pc:sldMk cId="2014170293" sldId="3089"/>
            <ac:picMk id="6" creationId="{A6832AFD-7F66-FD66-3F43-8EE075E2F4C7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03:43.566" v="315"/>
          <ac:picMkLst>
            <pc:docMk/>
            <pc:sldMk cId="2014170293" sldId="3089"/>
            <ac:picMk id="7" creationId="{59F9DE36-D717-ECF5-60B7-14DF5DFCD6A5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08:33.681" v="403"/>
          <ac:picMkLst>
            <pc:docMk/>
            <pc:sldMk cId="2014170293" sldId="3089"/>
            <ac:picMk id="8" creationId="{C764CABD-9ABB-8626-D426-BC8F740194AD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08:21.150" v="365"/>
          <ac:picMkLst>
            <pc:docMk/>
            <pc:sldMk cId="2014170293" sldId="3089"/>
            <ac:picMk id="10" creationId="{0EA1AACE-F9FD-240A-3604-BB9216F56AA8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12:46.139" v="407"/>
          <ac:picMkLst>
            <pc:docMk/>
            <pc:sldMk cId="2014170293" sldId="3089"/>
            <ac:picMk id="11" creationId="{69BC4E5D-84FD-5BC6-0F2A-2A4C6DB8300F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3:15:48.815" v="421" actId="1076"/>
          <ac:picMkLst>
            <pc:docMk/>
            <pc:sldMk cId="2014170293" sldId="3089"/>
            <ac:picMk id="13" creationId="{500E3186-7C76-1762-5E6D-10F3CD35FBF4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3:23:54.953" v="510"/>
          <ac:picMkLst>
            <pc:docMk/>
            <pc:sldMk cId="2014170293" sldId="3089"/>
            <ac:picMk id="21" creationId="{4030E44E-DBA6-1527-7083-7A5FFC2A2EF2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3:24:29.813" v="512" actId="1076"/>
          <ac:picMkLst>
            <pc:docMk/>
            <pc:sldMk cId="2014170293" sldId="3089"/>
            <ac:picMk id="22" creationId="{14AB0EAD-2326-E9A5-8880-F6B63EF3EDCD}"/>
          </ac:picMkLst>
        </pc:picChg>
      </pc:sldChg>
      <pc:sldChg chg="modSp">
        <pc:chgData name="Christina Smith" userId="S::christina.smith_cavu.co#ext#@sigaostudios.onmicrosoft.com::32f3232d-3fa0-4f2e-bfb3-fe9a9e73a98b" providerId="AD" clId="Web-{C34CA18C-21E8-C037-51B0-884D7A91E7F2}" dt="2022-09-07T01:46:58.641" v="46" actId="20577"/>
        <pc:sldMkLst>
          <pc:docMk/>
          <pc:sldMk cId="2118375444" sldId="3090"/>
        </pc:sldMkLst>
        <pc:spChg chg="mod">
          <ac:chgData name="Christina Smith" userId="S::christina.smith_cavu.co#ext#@sigaostudios.onmicrosoft.com::32f3232d-3fa0-4f2e-bfb3-fe9a9e73a98b" providerId="AD" clId="Web-{C34CA18C-21E8-C037-51B0-884D7A91E7F2}" dt="2022-09-07T01:46:58.641" v="46" actId="20577"/>
          <ac:spMkLst>
            <pc:docMk/>
            <pc:sldMk cId="2118375444" sldId="3090"/>
            <ac:spMk id="2" creationId="{D1BB2B53-D74D-58BE-C613-809772236A4E}"/>
          </ac:spMkLst>
        </pc:spChg>
      </pc:sldChg>
      <pc:sldChg chg="addSp delSp modSp del ord">
        <pc:chgData name="Christina Smith" userId="S::christina.smith_cavu.co#ext#@sigaostudios.onmicrosoft.com::32f3232d-3fa0-4f2e-bfb3-fe9a9e73a98b" providerId="AD" clId="Web-{C34CA18C-21E8-C037-51B0-884D7A91E7F2}" dt="2022-09-07T02:59:25.279" v="305"/>
        <pc:sldMkLst>
          <pc:docMk/>
          <pc:sldMk cId="2377099904" sldId="3091"/>
        </pc:sldMkLst>
        <pc:spChg chg="mod">
          <ac:chgData name="Christina Smith" userId="S::christina.smith_cavu.co#ext#@sigaostudios.onmicrosoft.com::32f3232d-3fa0-4f2e-bfb3-fe9a9e73a98b" providerId="AD" clId="Web-{C34CA18C-21E8-C037-51B0-884D7A91E7F2}" dt="2022-09-07T01:46:02.937" v="41" actId="20577"/>
          <ac:spMkLst>
            <pc:docMk/>
            <pc:sldMk cId="2377099904" sldId="3091"/>
            <ac:spMk id="2" creationId="{82345333-0C5B-AEAA-08D8-F1094B5C4D3E}"/>
          </ac:spMkLst>
        </pc:spChg>
        <pc:spChg chg="add del mod ord topLvl">
          <ac:chgData name="Christina Smith" userId="S::christina.smith_cavu.co#ext#@sigaostudios.onmicrosoft.com::32f3232d-3fa0-4f2e-bfb3-fe9a9e73a98b" providerId="AD" clId="Web-{C34CA18C-21E8-C037-51B0-884D7A91E7F2}" dt="2022-09-07T02:04:06.991" v="78"/>
          <ac:spMkLst>
            <pc:docMk/>
            <pc:sldMk cId="2377099904" sldId="3091"/>
            <ac:spMk id="6" creationId="{3C0F4029-4DA1-1741-972D-999E31FB552C}"/>
          </ac:spMkLst>
        </pc:spChg>
        <pc:spChg chg="add">
          <ac:chgData name="Christina Smith" userId="S::christina.smith_cavu.co#ext#@sigaostudios.onmicrosoft.com::32f3232d-3fa0-4f2e-bfb3-fe9a9e73a98b" providerId="AD" clId="Web-{C34CA18C-21E8-C037-51B0-884D7A91E7F2}" dt="2022-09-07T02:39:11.598" v="193"/>
          <ac:spMkLst>
            <pc:docMk/>
            <pc:sldMk cId="2377099904" sldId="3091"/>
            <ac:spMk id="19" creationId="{2A08FDC9-63B6-E8E3-630B-0012D7C9B76C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2:45:20.637" v="263" actId="20577"/>
          <ac:spMkLst>
            <pc:docMk/>
            <pc:sldMk cId="2377099904" sldId="3091"/>
            <ac:spMk id="20" creationId="{CEC6774C-CC48-D424-4062-D0947A0381E2}"/>
          </ac:spMkLst>
        </pc:spChg>
        <pc:spChg chg="add mod">
          <ac:chgData name="Christina Smith" userId="S::christina.smith_cavu.co#ext#@sigaostudios.onmicrosoft.com::32f3232d-3fa0-4f2e-bfb3-fe9a9e73a98b" providerId="AD" clId="Web-{C34CA18C-21E8-C037-51B0-884D7A91E7F2}" dt="2022-09-07T02:44:10.932" v="251" actId="20577"/>
          <ac:spMkLst>
            <pc:docMk/>
            <pc:sldMk cId="2377099904" sldId="3091"/>
            <ac:spMk id="23" creationId="{AA0ED3D4-94C2-E9B2-769F-95ECDDEF1FFB}"/>
          </ac:spMkLst>
        </pc:spChg>
        <pc:grpChg chg="add del mod">
          <ac:chgData name="Christina Smith" userId="S::christina.smith_cavu.co#ext#@sigaostudios.onmicrosoft.com::32f3232d-3fa0-4f2e-bfb3-fe9a9e73a98b" providerId="AD" clId="Web-{C34CA18C-21E8-C037-51B0-884D7A91E7F2}" dt="2022-09-07T02:04:06.085" v="77"/>
          <ac:grpSpMkLst>
            <pc:docMk/>
            <pc:sldMk cId="2377099904" sldId="3091"/>
            <ac:grpSpMk id="7" creationId="{56F92019-E368-FD7F-F9C2-FB8FF815357C}"/>
          </ac:grpSpMkLst>
        </pc:grpChg>
        <pc:grpChg chg="add mod">
          <ac:chgData name="Christina Smith" userId="S::christina.smith_cavu.co#ext#@sigaostudios.onmicrosoft.com::32f3232d-3fa0-4f2e-bfb3-fe9a9e73a98b" providerId="AD" clId="Web-{C34CA18C-21E8-C037-51B0-884D7A91E7F2}" dt="2022-09-07T02:47:06.576" v="271" actId="14100"/>
          <ac:grpSpMkLst>
            <pc:docMk/>
            <pc:sldMk cId="2377099904" sldId="3091"/>
            <ac:grpSpMk id="21" creationId="{01357D3C-DF42-F700-54CA-CBF5F5C871CC}"/>
          </ac:grpSpMkLst>
        </pc:grpChg>
        <pc:grpChg chg="add mod">
          <ac:chgData name="Christina Smith" userId="S::christina.smith_cavu.co#ext#@sigaostudios.onmicrosoft.com::32f3232d-3fa0-4f2e-bfb3-fe9a9e73a98b" providerId="AD" clId="Web-{C34CA18C-21E8-C037-51B0-884D7A91E7F2}" dt="2022-09-07T02:46:51.451" v="269" actId="1076"/>
          <ac:grpSpMkLst>
            <pc:docMk/>
            <pc:sldMk cId="2377099904" sldId="3091"/>
            <ac:grpSpMk id="24" creationId="{D7428D98-C597-3C5D-0491-4AAB702AB7E7}"/>
          </ac:grpSpMkLst>
        </pc:grp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27:08.973" v="183"/>
          <ac:picMkLst>
            <pc:docMk/>
            <pc:sldMk cId="2377099904" sldId="3091"/>
            <ac:picMk id="3" creationId="{4301B692-1A6E-EB13-DBB5-46ACDD47A993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00:32.002" v="55"/>
          <ac:picMkLst>
            <pc:docMk/>
            <pc:sldMk cId="2377099904" sldId="3091"/>
            <ac:picMk id="4" creationId="{E4F3783A-614C-EE3C-C67A-C11D436BCB09}"/>
          </ac:picMkLst>
        </pc:picChg>
        <pc:picChg chg="add del mod topLvl">
          <ac:chgData name="Christina Smith" userId="S::christina.smith_cavu.co#ext#@sigaostudios.onmicrosoft.com::32f3232d-3fa0-4f2e-bfb3-fe9a9e73a98b" providerId="AD" clId="Web-{C34CA18C-21E8-C037-51B0-884D7A91E7F2}" dt="2022-09-07T02:04:06.085" v="77"/>
          <ac:picMkLst>
            <pc:docMk/>
            <pc:sldMk cId="2377099904" sldId="3091"/>
            <ac:picMk id="5" creationId="{BCD0C327-CD56-F529-C3E6-96FB5D0452A7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04:52.945" v="82"/>
          <ac:picMkLst>
            <pc:docMk/>
            <pc:sldMk cId="2377099904" sldId="3091"/>
            <ac:picMk id="8" creationId="{3619ADE5-0B33-F9D0-B6E7-0AEEA049AB1B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27:16.254" v="186"/>
          <ac:picMkLst>
            <pc:docMk/>
            <pc:sldMk cId="2377099904" sldId="3091"/>
            <ac:picMk id="9" creationId="{15A9E53F-053E-3162-8607-161CD6041D91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09:37.529" v="89"/>
          <ac:picMkLst>
            <pc:docMk/>
            <pc:sldMk cId="2377099904" sldId="3091"/>
            <ac:picMk id="10" creationId="{024ED29F-8CFE-A220-035F-786A1C990A9B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09:57.639" v="91"/>
          <ac:picMkLst>
            <pc:docMk/>
            <pc:sldMk cId="2377099904" sldId="3091"/>
            <ac:picMk id="11" creationId="{5A8889AB-B92F-122A-7D29-38E65F7888AC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27:13.832" v="185"/>
          <ac:picMkLst>
            <pc:docMk/>
            <pc:sldMk cId="2377099904" sldId="3091"/>
            <ac:picMk id="12" creationId="{0859D101-E0A0-018B-3EE2-B8953DFABA53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11:10.937" v="105"/>
          <ac:picMkLst>
            <pc:docMk/>
            <pc:sldMk cId="2377099904" sldId="3091"/>
            <ac:picMk id="13" creationId="{0252E6A0-1196-7660-3D71-06C5CCE0C694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16:10.944" v="148"/>
          <ac:picMkLst>
            <pc:docMk/>
            <pc:sldMk cId="2377099904" sldId="3091"/>
            <ac:picMk id="14" creationId="{32B6BD01-FB45-96BE-45DA-55F33CADAB32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27:11.582" v="184"/>
          <ac:picMkLst>
            <pc:docMk/>
            <pc:sldMk cId="2377099904" sldId="3091"/>
            <ac:picMk id="15" creationId="{6EFB0D1F-3CEF-0D79-7133-6CBB50A1D3C5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36:22.766" v="188"/>
          <ac:picMkLst>
            <pc:docMk/>
            <pc:sldMk cId="2377099904" sldId="3091"/>
            <ac:picMk id="16" creationId="{53CF179E-1E71-A827-6AB9-7A969E7787CF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38:26.612" v="190"/>
          <ac:picMkLst>
            <pc:docMk/>
            <pc:sldMk cId="2377099904" sldId="3091"/>
            <ac:picMk id="17" creationId="{2A8D24BA-B442-1012-3648-564FDD19581E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2:39:04.097" v="192" actId="1076"/>
          <ac:picMkLst>
            <pc:docMk/>
            <pc:sldMk cId="2377099904" sldId="3091"/>
            <ac:picMk id="18" creationId="{894FA27E-89E7-18DE-FD89-2D9F7AF8501D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2:41:02.819" v="216" actId="1076"/>
          <ac:picMkLst>
            <pc:docMk/>
            <pc:sldMk cId="2377099904" sldId="3091"/>
            <ac:picMk id="22" creationId="{1839FA51-2D4D-222D-69A2-B8F93E63E6FB}"/>
          </ac:picMkLst>
        </pc:picChg>
      </pc:sldChg>
      <pc:sldChg chg="addSp delSp modSp add">
        <pc:chgData name="Christina Smith" userId="S::christina.smith_cavu.co#ext#@sigaostudios.onmicrosoft.com::32f3232d-3fa0-4f2e-bfb3-fe9a9e73a98b" providerId="AD" clId="Web-{C34CA18C-21E8-C037-51B0-884D7A91E7F2}" dt="2022-09-07T02:51:38.285" v="302" actId="1076"/>
        <pc:sldMkLst>
          <pc:docMk/>
          <pc:sldMk cId="380380392" sldId="3092"/>
        </pc:sldMkLst>
        <pc:grpChg chg="mod">
          <ac:chgData name="Christina Smith" userId="S::christina.smith_cavu.co#ext#@sigaostudios.onmicrosoft.com::32f3232d-3fa0-4f2e-bfb3-fe9a9e73a98b" providerId="AD" clId="Web-{C34CA18C-21E8-C037-51B0-884D7A91E7F2}" dt="2022-09-07T02:51:38.285" v="302" actId="1076"/>
          <ac:grpSpMkLst>
            <pc:docMk/>
            <pc:sldMk cId="380380392" sldId="3092"/>
            <ac:grpSpMk id="21" creationId="{01357D3C-DF42-F700-54CA-CBF5F5C871CC}"/>
          </ac:grpSpMkLst>
        </pc:grpChg>
        <pc:grpChg chg="mod">
          <ac:chgData name="Christina Smith" userId="S::christina.smith_cavu.co#ext#@sigaostudios.onmicrosoft.com::32f3232d-3fa0-4f2e-bfb3-fe9a9e73a98b" providerId="AD" clId="Web-{C34CA18C-21E8-C037-51B0-884D7A91E7F2}" dt="2022-09-07T02:51:35.754" v="301" actId="1076"/>
          <ac:grpSpMkLst>
            <pc:docMk/>
            <pc:sldMk cId="380380392" sldId="3092"/>
            <ac:grpSpMk id="24" creationId="{D7428D98-C597-3C5D-0491-4AAB702AB7E7}"/>
          </ac:grpSpMkLst>
        </pc:grp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48:37.219" v="276"/>
          <ac:picMkLst>
            <pc:docMk/>
            <pc:sldMk cId="380380392" sldId="3092"/>
            <ac:picMk id="3" creationId="{312FA299-EA18-CDEE-97DF-D92C62E26447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2:50:57.690" v="297" actId="1076"/>
          <ac:picMkLst>
            <pc:docMk/>
            <pc:sldMk cId="380380392" sldId="3092"/>
            <ac:picMk id="4" creationId="{F9CADA86-DBEB-403A-C4DE-79D4D079CFE9}"/>
          </ac:picMkLst>
        </pc:picChg>
        <pc:picChg chg="add del mod">
          <ac:chgData name="Christina Smith" userId="S::christina.smith_cavu.co#ext#@sigaostudios.onmicrosoft.com::32f3232d-3fa0-4f2e-bfb3-fe9a9e73a98b" providerId="AD" clId="Web-{C34CA18C-21E8-C037-51B0-884D7A91E7F2}" dt="2022-09-07T02:49:22.813" v="285"/>
          <ac:picMkLst>
            <pc:docMk/>
            <pc:sldMk cId="380380392" sldId="3092"/>
            <ac:picMk id="5" creationId="{59F7DFA9-9663-57B4-71B2-460FE817088F}"/>
          </ac:picMkLst>
        </pc:picChg>
        <pc:picChg chg="add mod">
          <ac:chgData name="Christina Smith" userId="S::christina.smith_cavu.co#ext#@sigaostudios.onmicrosoft.com::32f3232d-3fa0-4f2e-bfb3-fe9a9e73a98b" providerId="AD" clId="Web-{C34CA18C-21E8-C037-51B0-884D7A91E7F2}" dt="2022-09-07T02:51:12.581" v="300" actId="1076"/>
          <ac:picMkLst>
            <pc:docMk/>
            <pc:sldMk cId="380380392" sldId="3092"/>
            <ac:picMk id="6" creationId="{F0AB7E7F-5E9F-1EEA-445A-A6DC765991C4}"/>
          </ac:picMkLst>
        </pc:picChg>
      </pc:sldChg>
    </pc:docChg>
  </pc:docChgLst>
  <pc:docChgLst>
    <pc:chgData name="Ray Robinson" userId="S::ray.robinson_cavu.co#ext#@sigaostudios.onmicrosoft.com::b3419802-54dd-49de-a30a-156b09b9877b" providerId="AD" clId="Web-{353FA35B-13CB-26F0-BE05-7919363927BA}"/>
    <pc:docChg chg="addSld modSld sldOrd modSection">
      <pc:chgData name="Ray Robinson" userId="S::ray.robinson_cavu.co#ext#@sigaostudios.onmicrosoft.com::b3419802-54dd-49de-a30a-156b09b9877b" providerId="AD" clId="Web-{353FA35B-13CB-26F0-BE05-7919363927BA}" dt="2022-09-06T21:16:12.567" v="3" actId="20577"/>
      <pc:docMkLst>
        <pc:docMk/>
      </pc:docMkLst>
      <pc:sldChg chg="modSp new ord">
        <pc:chgData name="Ray Robinson" userId="S::ray.robinson_cavu.co#ext#@sigaostudios.onmicrosoft.com::b3419802-54dd-49de-a30a-156b09b9877b" providerId="AD" clId="Web-{353FA35B-13CB-26F0-BE05-7919363927BA}" dt="2022-09-06T21:16:12.567" v="3" actId="20577"/>
        <pc:sldMkLst>
          <pc:docMk/>
          <pc:sldMk cId="3316037809" sldId="3088"/>
        </pc:sldMkLst>
        <pc:spChg chg="mod">
          <ac:chgData name="Ray Robinson" userId="S::ray.robinson_cavu.co#ext#@sigaostudios.onmicrosoft.com::b3419802-54dd-49de-a30a-156b09b9877b" providerId="AD" clId="Web-{353FA35B-13CB-26F0-BE05-7919363927BA}" dt="2022-09-06T21:16:12.567" v="3" actId="20577"/>
          <ac:spMkLst>
            <pc:docMk/>
            <pc:sldMk cId="3316037809" sldId="3088"/>
            <ac:spMk id="2" creationId="{5ADF073A-5D07-E64E-1CF2-4D59E409B126}"/>
          </ac:spMkLst>
        </pc:spChg>
      </pc:sldChg>
    </pc:docChg>
  </pc:docChgLst>
  <pc:docChgLst>
    <pc:chgData name="Ray Robinson" userId="8c054029-3ef7-482c-8a32-ec84db145541" providerId="ADAL" clId="{C6346502-2B1C-4DA2-B486-C0A4FDBD37CF}"/>
    <pc:docChg chg="undo redo custSel addSld delSld modSld sldOrd modSection">
      <pc:chgData name="Ray Robinson" userId="8c054029-3ef7-482c-8a32-ec84db145541" providerId="ADAL" clId="{C6346502-2B1C-4DA2-B486-C0A4FDBD37CF}" dt="2022-09-07T13:47:50.855" v="1429" actId="1076"/>
      <pc:docMkLst>
        <pc:docMk/>
      </pc:docMkLst>
      <pc:sldChg chg="ord">
        <pc:chgData name="Ray Robinson" userId="8c054029-3ef7-482c-8a32-ec84db145541" providerId="ADAL" clId="{C6346502-2B1C-4DA2-B486-C0A4FDBD37CF}" dt="2022-09-06T21:01:40.042" v="819"/>
        <pc:sldMkLst>
          <pc:docMk/>
          <pc:sldMk cId="863217411" sldId="281"/>
        </pc:sldMkLst>
      </pc:sldChg>
      <pc:sldChg chg="addSp delSp modSp new add del mod delAnim modAnim">
        <pc:chgData name="Ray Robinson" userId="8c054029-3ef7-482c-8a32-ec84db145541" providerId="ADAL" clId="{C6346502-2B1C-4DA2-B486-C0A4FDBD37CF}" dt="2022-09-06T18:19:39.231" v="81" actId="2696"/>
        <pc:sldMkLst>
          <pc:docMk/>
          <pc:sldMk cId="1698686931" sldId="290"/>
        </pc:sldMkLst>
        <pc:spChg chg="mod">
          <ac:chgData name="Ray Robinson" userId="8c054029-3ef7-482c-8a32-ec84db145541" providerId="ADAL" clId="{C6346502-2B1C-4DA2-B486-C0A4FDBD37CF}" dt="2022-09-06T18:16:31.354" v="3"/>
          <ac:spMkLst>
            <pc:docMk/>
            <pc:sldMk cId="1698686931" sldId="290"/>
            <ac:spMk id="2" creationId="{06EB73B6-495F-8D2D-C406-F22D19600CE6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3" creationId="{9F2DEF2D-8173-A2AA-FF98-FF9613382E26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4" creationId="{15BD632E-EDE7-3B1E-F548-EDFEF155CF25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5" creationId="{FAE60F2D-8692-00E0-43D6-44164114C9E4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6" creationId="{DD5D475B-9299-C5CE-EDE9-3714D1907B6A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7" creationId="{167242C7-5BA3-2F4F-0E9E-06AD5604B63A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9" creationId="{E7D4D4A8-F409-51F3-6B33-8790CCA48F5D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0" creationId="{62E92E63-2054-69E6-2C35-1023F5A9FE9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1" creationId="{EA11E79C-4DD0-8200-386B-D453BB4FB771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3" creationId="{A4EA654F-5CF6-62B6-20D3-85A9296FDEA9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4" creationId="{B9D7CDD9-FE43-3E9F-FDFE-8C2E43320F7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7" creationId="{FD74D101-12B4-A495-5312-730C1B6E201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8" creationId="{BBECC20F-A1D4-22CB-3DAA-EA3D2114A0FC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19" creationId="{EE537A3F-7417-8EEA-4B8B-B3D7FE701D84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2" creationId="{110E030C-B901-FCB3-072A-FB8A9C7CF633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3" creationId="{176077A4-9154-8B17-F048-B33E83C407D2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4" creationId="{27CB3816-9C89-EA44-329B-B40B2DD6B3E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6" creationId="{68D9014B-0A9E-78E1-5362-62BF035770B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7" creationId="{DAB4D36F-4B2F-0538-D835-A18A5DBD20C0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28" creationId="{148AE7C4-F844-F3F3-A9F9-0F95ED729A61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0" creationId="{B688A8E9-D7C5-137D-4A0E-C052ED00E91D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1" creationId="{160941D9-CF00-392F-8F2F-B6C6A7506DD3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2" creationId="{58F2F484-FA78-D2BB-FDD8-D53B1496DDED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4" creationId="{950C5BC9-EF25-5DEC-2060-F4666C2D7E8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5" creationId="{04BA2586-6058-DE00-F5CC-56AB350D67C5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6" creationId="{A110F38F-495F-FBC0-D3D1-2708CB611F8A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8" creationId="{1D349E8D-8C3D-9032-25FC-7785994C23E2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39" creationId="{133522FA-47CC-737E-688B-33D9418BBAB3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0" creationId="{AC26C714-7F87-992B-1DE2-3F520DC2829D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2" creationId="{AF66B702-1D0E-7476-0E31-1C42D87AB54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3" creationId="{1888B5ED-54B2-913D-B1B3-B250BFE9547B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44" creationId="{223ED179-7AB7-BD52-26BA-25B6A6747454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6" creationId="{EE858735-B88D-5B10-30CF-1C71CD99CF25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7" creationId="{542898D1-8084-561E-E012-1AD7B2F221E8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48" creationId="{994BAA06-6C15-D293-34E4-7748C3A41734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50" creationId="{86C473DD-8726-1114-A355-402701ED2820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51" creationId="{DACCF6B2-9C49-51F1-4372-B7B94BEAA86C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52" creationId="{CD3048CA-EBDD-99F1-53B4-B541D5405BB7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53" creationId="{CA272A83-0940-80CD-B13D-BF601F364C5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0" creationId="{7997BC78-27DC-E4FE-5F1E-D0FAA31BDA14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1" creationId="{658A9EF2-AB34-CB1E-6C1F-2A34AA9B3AF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2" creationId="{34838899-740A-0C1D-B81D-CF5E2FEFE82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3" creationId="{36584C23-321E-B26E-4533-2878CED251B9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4" creationId="{35871731-86E9-3647-6F07-4501379D4098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5" creationId="{0676A6D9-527E-ABDA-37C3-55FE04604FF9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6" creationId="{EB728251-1A95-74AB-7021-6DFC7FC6F840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7" creationId="{0FF64766-C201-87E1-7983-898514EC334A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8" creationId="{B5EBE2EE-76BF-2832-6A45-978AE8A408CE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69" creationId="{E8EBC38D-411E-7D07-D5D9-0B9EBD43BC73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70" creationId="{81252DD7-42D6-641E-7889-F8F8B986B69F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71" creationId="{F00D158B-7305-E402-0426-13CEAC28D6B9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72" creationId="{0B443581-7E19-CC9B-5D66-0AD9BA3FF5E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74" creationId="{F1ADE2AA-6570-8A15-6C6E-EF520D523647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75" creationId="{A29D02C5-8668-4242-F132-0C0DDC5DEC0C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76" creationId="{F3862538-6B24-DA76-144E-3846029A629C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79" creationId="{4E3316E3-71B7-09A6-AE6E-9FC806BAB4D2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80" creationId="{8102A907-F224-3382-93E2-7545E609530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81" creationId="{3C266AE6-337E-8B0C-D5A3-59CD915F0912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82" creationId="{8E84BA0B-DF50-57C1-BDC0-D403BF57B477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83" creationId="{C6A26794-C07B-C887-FFD4-5CD3A15AD47D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84" creationId="{8CCAF858-4CCB-879A-8874-CD548773D4A6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86" creationId="{E3D49659-59DA-147A-2167-351B7635259F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87" creationId="{E095F975-2131-DEF7-03A8-13BAD2E8674A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89" creationId="{5D117310-62AA-E87F-AE7F-0137AD1B1AA8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90" creationId="{6652CBAB-12E3-3649-5645-87A1A6EDE27B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92" creationId="{EA1A6201-EE08-3F91-5A1E-0168FB48A459}"/>
          </ac:spMkLst>
        </pc:spChg>
        <pc:spChg chg="mod">
          <ac:chgData name="Ray Robinson" userId="8c054029-3ef7-482c-8a32-ec84db145541" providerId="ADAL" clId="{C6346502-2B1C-4DA2-B486-C0A4FDBD37CF}" dt="2022-09-06T18:16:48.966" v="4"/>
          <ac:spMkLst>
            <pc:docMk/>
            <pc:sldMk cId="1698686931" sldId="290"/>
            <ac:spMk id="93" creationId="{CEBE89DF-AB91-05A9-A59E-8A0B4E1630E8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94" creationId="{8626B0F0-80EE-0BEF-8BEE-9D727B367599}"/>
          </ac:spMkLst>
        </pc:spChg>
        <pc:spChg chg="add del mod">
          <ac:chgData name="Ray Robinson" userId="8c054029-3ef7-482c-8a32-ec84db145541" providerId="ADAL" clId="{C6346502-2B1C-4DA2-B486-C0A4FDBD37CF}" dt="2022-09-06T18:16:54.250" v="5"/>
          <ac:spMkLst>
            <pc:docMk/>
            <pc:sldMk cId="1698686931" sldId="290"/>
            <ac:spMk id="95" creationId="{9561F5E9-4EC8-D316-EE3A-776E30C41069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96" creationId="{35C71FBA-23F2-E341-BB82-3BDD71BE2EB9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97" creationId="{BCD88F5B-28E4-4311-D9F5-D7204F71C977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98" creationId="{F208B1F2-4913-791B-2D41-A1B119F7D66D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99" creationId="{FF40A9B1-7BFC-1D8C-EA2B-F1DAFB3E7B65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00" creationId="{4ABA051E-894A-4032-E4CF-68BCF14B9F8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02" creationId="{09D5BFB1-AAED-FFF8-82E6-1A943A82A2D8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03" creationId="{3CCFDEA9-6D92-1433-75C3-2E13602A5C14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04" creationId="{D76C25DF-235A-BAD6-47A3-4A3878471861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06" creationId="{E9646E2F-F2AB-CC2A-FA1A-9B93EFC7778F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07" creationId="{CEBA1969-36CD-C8E5-1F7A-160225AB9C0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0" creationId="{07AD284A-3FE3-9E39-3D5E-ED7C81A78D0A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1" creationId="{F1A9C1F3-224B-9110-6C13-CA469EC83AC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2" creationId="{A9FA778D-5204-9455-3362-CA709A706FBF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5" creationId="{9CFDF12D-FB83-0529-CE17-0669DB7998D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6" creationId="{685E18E1-69A2-375B-7F09-4C035EA98FE5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7" creationId="{1141164F-C0C3-5220-A00B-8E35B9FF8926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19" creationId="{657291E4-21C6-961B-809A-540E72E70E80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0" creationId="{28B3081D-7E43-3531-1FB2-9DC66FB8B1F2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1" creationId="{00A543B7-40A0-98D1-B514-0FAD9D21186E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3" creationId="{01D364CD-99AA-5BD2-6BCB-8A1ED5F04B41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4" creationId="{72E12652-B56E-EA88-A486-9DE64ADE74D1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5" creationId="{5884657E-E910-011A-16F1-A01E5B43D998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7" creationId="{4F4EE11D-8220-05D1-768D-4ABF9F199FC5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8" creationId="{7BCD1023-5FB0-A60E-FFE5-DF6FC4F51074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29" creationId="{CEB2A09B-A212-8ECF-A7DA-5CB0E62BB052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1" creationId="{7E7A82AB-AAFB-0D7C-9358-1568969B63DA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2" creationId="{4401603D-6AF6-ADE1-8662-06D52B756D14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3" creationId="{CDEDB9E6-1482-6122-160E-5D6151DDEF81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5" creationId="{FDCE76E3-8C0D-FC85-1919-32FD89BD2BCC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6" creationId="{D9BBC43A-B64F-08D9-A9C6-EA107A8A3759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37" creationId="{F1D93145-C39B-B46C-2DEB-B99806F61559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39" creationId="{3BB72582-CBDF-4A0E-5332-4AECD2F1D49F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40" creationId="{66DFE40A-A018-392B-9594-FADAC239D814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41" creationId="{361DF4FD-D107-5149-E701-2FD52FA5A539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43" creationId="{4219B9D7-62F9-030E-5FAA-FE43F6A68EBD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44" creationId="{75167E77-BC14-21F6-F85A-502B55CE83BE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45" creationId="{9316DB4B-EAFF-A825-BAA6-4BD670A116A6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46" creationId="{51C7AB40-75C9-66AD-F2CD-745731AA3898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3" creationId="{90FBDB8C-5905-5B60-E2AE-9B6108390301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4" creationId="{62EB47A6-FF51-37A7-2351-2AAFC9273D7D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5" creationId="{9534D3B7-B1E4-31CD-D3A4-2B6C17F91549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6" creationId="{562F4765-9D60-7A0B-F8F4-49EEC7DFF1F9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7" creationId="{18A040D1-E061-9557-EA59-4A53D2060B0C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8" creationId="{FAEF8723-E754-F0F7-377F-22A287621EF2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59" creationId="{1A035EAE-C5FE-FB4C-A0DE-E638D45B1CC6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60" creationId="{BEF466B7-4E5E-41B1-4FD6-92FF807938E7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61" creationId="{02718A9F-63EC-C692-419B-426197DC43B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62" creationId="{E61D87B4-4B3C-D31C-FDE4-52772AC4558B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63" creationId="{25A1C2F1-EEB3-807A-387E-A9E4B6A967A3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64" creationId="{7A710D6C-4920-0632-4A81-5B95DC4DE348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65" creationId="{DFABDB65-0BE1-3EDD-01B4-2A640330C08C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67" creationId="{8B74ED00-97A1-DCEA-2D10-0701F30EF137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68" creationId="{F6F141E5-6136-38B9-5E31-E728FB5B4421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69" creationId="{083F30FD-9164-3A8B-1FC0-BECBFF98E5CD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72" creationId="{A1C67882-D8BD-A43A-E2C3-32374B873C7A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73" creationId="{0E1BF741-B7F3-0D6C-9C7E-BBC683B5FC30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74" creationId="{554CD4C9-5E92-9CD6-3BDF-E4FCB8A7A765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75" creationId="{48957C41-325F-7624-913D-4A387BC45ABD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76" creationId="{BBD66CB6-3597-8066-61B8-F6E0ADDBE449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77" creationId="{EA8CCBE7-62D5-50A8-C61D-2749F8DBCC9F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79" creationId="{2CED7851-7DFC-A53A-212B-53527781D360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80" creationId="{7A4FBDF3-0236-4DD5-B817-484436E4BC72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82" creationId="{9DAF2066-BB86-1F63-EC06-C15F1FCF9CF3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83" creationId="{71C61CF5-3E0F-A384-F84C-95F186D7D3D6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85" creationId="{4656C40A-A0D9-6161-E25F-ED46687CB7E6}"/>
          </ac:spMkLst>
        </pc:spChg>
        <pc:spChg chg="mod">
          <ac:chgData name="Ray Robinson" userId="8c054029-3ef7-482c-8a32-ec84db145541" providerId="ADAL" clId="{C6346502-2B1C-4DA2-B486-C0A4FDBD37CF}" dt="2022-09-06T18:16:56.226" v="6"/>
          <ac:spMkLst>
            <pc:docMk/>
            <pc:sldMk cId="1698686931" sldId="290"/>
            <ac:spMk id="186" creationId="{3ACD38F7-FA02-8D3F-80B4-263747892317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87" creationId="{737C15E2-0D1C-7D1D-6652-8B57CD5EECFE}"/>
          </ac:spMkLst>
        </pc:spChg>
        <pc:spChg chg="add del mod">
          <ac:chgData name="Ray Robinson" userId="8c054029-3ef7-482c-8a32-ec84db145541" providerId="ADAL" clId="{C6346502-2B1C-4DA2-B486-C0A4FDBD37CF}" dt="2022-09-06T18:17:01.832" v="7"/>
          <ac:spMkLst>
            <pc:docMk/>
            <pc:sldMk cId="1698686931" sldId="290"/>
            <ac:spMk id="188" creationId="{0EDF3E4D-D18D-39FA-752B-02E29750262A}"/>
          </ac:spMkLst>
        </pc:spChg>
        <pc:spChg chg="add 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89" creationId="{E03C64F8-767C-2857-0F38-7899CD218FE3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1" creationId="{29503A63-AD78-E0A7-62E6-A1898621447F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2" creationId="{28F7C807-4403-41ED-9F91-BFFDB83C02BC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3" creationId="{1F2CA1D7-7733-CEFC-2090-9B0FD2613DA4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5" creationId="{450B0FB7-2E92-C726-66EB-F79F3E594352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6" creationId="{FF504BEF-416A-C067-388F-9DA2F5D4E076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199" creationId="{4073E52D-1287-1DF5-99EC-1BD5F7557696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0" creationId="{100C9BFE-DC32-CA73-B54E-1CC8F88F9A29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1" creationId="{6D8CB68F-D47E-6696-930D-6CAA3664DC4C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4" creationId="{1C06F8EF-98BA-8D62-41B5-1614F03B34CE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5" creationId="{9CE5B6B7-BE6F-7FF8-71A4-33F462EDDC8B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6" creationId="{65754297-32A3-0CFD-8653-2E28A70FBE0F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8" creationId="{E08A60D8-E8E8-3FBA-D1D6-693FC10A4E0A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09" creationId="{115E7CA8-67DA-4B82-FCC3-4C2E299B2229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0" creationId="{1C6DDFB2-F571-5C0C-0CFF-C35834DAA260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2" creationId="{A5B298D9-C81B-47B4-89DD-E0E34E714D34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3" creationId="{6313034B-D4B9-9213-F81B-3BCAFF885A5B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4" creationId="{63EC04F7-F206-9F67-9609-862F77E3D03B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6" creationId="{C3D2C11A-B345-4CF4-73B9-E20DBFEE7820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7" creationId="{26866482-78B7-5179-F53A-AA4D328E1A8C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18" creationId="{09E60FA8-4855-099C-21AA-DF3679EFE1B9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0" creationId="{B5FD1032-0CA2-7E1A-18AE-42BA6A853416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1" creationId="{D252EED3-D223-B5FB-1DAF-B5A696232F3A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2" creationId="{BEE47E16-D81D-F60F-AD9F-C8B84D406DAA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4" creationId="{D9056B85-1D6B-C024-3911-1926063106FC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5" creationId="{66A5C882-5839-7A41-7F98-066682A1A9CF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7" creationId="{A791D88A-A344-8F41-F584-450B81D1BF89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8" creationId="{D3405614-31F1-0FB0-D15C-C14F95008407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29" creationId="{3AECC96A-C290-78A4-3B5F-81C2A0D044C0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1" creationId="{D0FEAF23-A713-B933-5704-271C2BABF535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2" creationId="{AD51CDC7-9D8B-87AC-AD45-2387E01B99BC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3" creationId="{241B02CD-77AF-EB99-98FF-5B798BB4E749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6" creationId="{5A805D99-2446-6308-EF6F-E29A89D1BCB0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7" creationId="{BB3C335E-738A-4EBB-C417-46E3E742A301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38" creationId="{920FBCA6-E974-53CB-711B-64A11F6424F1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0" creationId="{2AFB56C1-DF76-EC6B-29DA-9F8374CE6D13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1" creationId="{E5913BE3-204A-D5A5-18C8-27F77544A9AD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3" creationId="{54D984BF-961F-9E1C-77E6-91BCDA5FA2BE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4" creationId="{B1800A03-0E34-782B-62DF-19718E225781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6" creationId="{3E77BC7D-3879-47C5-28D3-351CE4F8320A}"/>
          </ac:spMkLst>
        </pc:spChg>
        <pc:spChg chg="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7" creationId="{1DD6D60B-1A27-DC5F-521C-99CE12D69C72}"/>
          </ac:spMkLst>
        </pc:spChg>
        <pc:spChg chg="add mod">
          <ac:chgData name="Ray Robinson" userId="8c054029-3ef7-482c-8a32-ec84db145541" providerId="ADAL" clId="{C6346502-2B1C-4DA2-B486-C0A4FDBD37CF}" dt="2022-09-06T18:17:26.262" v="8"/>
          <ac:spMkLst>
            <pc:docMk/>
            <pc:sldMk cId="1698686931" sldId="290"/>
            <ac:spMk id="248" creationId="{79A186D7-33B2-21EB-1BE1-8DE52C2CCDCD}"/>
          </ac:spMkLst>
        </pc:s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8" creationId="{1EC15009-B354-8CA9-82F9-87BC29EF8FDF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12" creationId="{5CBE4C0C-7D47-2562-9297-A28BF833664F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15" creationId="{9DACD945-DF18-C8D7-05D0-FA7F5AA13816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16" creationId="{471A11A0-CDE6-02CD-CB93-817B20872E05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20" creationId="{535BA6BC-0DEF-D133-6049-C1D24DF18B13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21" creationId="{A440EDA8-6F78-751C-8187-613E63EE6AC5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25" creationId="{BAC8A791-018A-99C3-D58B-6366645375A6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29" creationId="{01C209DE-4680-EEC2-D546-290FB15911F5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33" creationId="{0203D980-BC8F-789D-2191-C2B85E40F296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37" creationId="{564562CC-8034-DB73-C50A-1654C1B1A763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41" creationId="{042260F7-8F55-4064-F7B5-CF285B999528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45" creationId="{B1D76585-F503-D9EF-9143-4CAA6DC6078D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49" creationId="{42FFA501-144C-FFC5-1E26-DEDE1933C19C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54" creationId="{B3B47A4F-7A5F-8BE4-3B33-90BB36A59A89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55" creationId="{5150185C-F7FE-841D-CE7E-17193AD71FBA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56" creationId="{B7AAC2A8-DC70-7B30-0465-E72E5C43A4D0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57" creationId="{897D97C7-E545-7B79-514C-93DDBFE03A6B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58" creationId="{EE819B1E-783E-544F-34E4-CDA87A108DEF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59" creationId="{81ED5986-ED5A-7354-A4BB-AC1340CDA920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73" creationId="{D6E9CF5C-B85B-7FC7-1DF0-84033ED258CC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77" creationId="{F6227BBF-FFF3-76FD-0212-0854BB5B9B10}"/>
          </ac:grpSpMkLst>
        </pc:grpChg>
        <pc:grpChg chg="mod">
          <ac:chgData name="Ray Robinson" userId="8c054029-3ef7-482c-8a32-ec84db145541" providerId="ADAL" clId="{C6346502-2B1C-4DA2-B486-C0A4FDBD37CF}" dt="2022-09-06T18:16:48.966" v="4"/>
          <ac:grpSpMkLst>
            <pc:docMk/>
            <pc:sldMk cId="1698686931" sldId="290"/>
            <ac:grpSpMk id="78" creationId="{B2D48D6D-8F8A-F530-AA39-863324A8E769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85" creationId="{8BEF2EBE-71D9-B61C-8CA3-8A824FFBC5C7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88" creationId="{6906D447-8D6C-680D-7B12-9F0FC4D99878}"/>
          </ac:grpSpMkLst>
        </pc:grpChg>
        <pc:grpChg chg="add del mod">
          <ac:chgData name="Ray Robinson" userId="8c054029-3ef7-482c-8a32-ec84db145541" providerId="ADAL" clId="{C6346502-2B1C-4DA2-B486-C0A4FDBD37CF}" dt="2022-09-06T18:16:54.250" v="5"/>
          <ac:grpSpMkLst>
            <pc:docMk/>
            <pc:sldMk cId="1698686931" sldId="290"/>
            <ac:grpSpMk id="91" creationId="{CF96A7E3-C11C-5378-129F-718E85562A0A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01" creationId="{38A0B755-9B0F-5579-1C1E-BC0D638B0D56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05" creationId="{F84B8C59-D304-FBA3-D699-41E82BA5AB11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08" creationId="{BF631D3B-2005-BBA5-41A8-940A36D78EB8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09" creationId="{34412B41-5C8E-E201-FC95-3D9ACF9ECDDB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13" creationId="{49F4AEBD-580B-375E-4E0E-9914D6F7593D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14" creationId="{B8EE0C54-A186-EED8-3374-9391586E6787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18" creationId="{19D851AE-A722-14D6-838E-11EDA1C88559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22" creationId="{B3D2AD62-DA82-63BC-744C-CA9DE9987609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26" creationId="{CFF42B11-D457-5130-20EA-5D18D77B29E9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30" creationId="{4186EB0D-5A68-D667-DC07-837487AF1E65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34" creationId="{2C37882E-4835-2B4D-61D1-EA5D50CFEEE3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38" creationId="{E947C32E-13C2-A7B2-7847-38EA928B9A69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42" creationId="{BC761429-F329-B0F8-3E55-0FFFCA9AF42F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47" creationId="{1E05F522-6C8D-DE2E-6A52-2199FF209134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48" creationId="{CEA0DF0E-5926-A1B4-4E13-71A837EDC218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49" creationId="{0206518E-032E-6C23-2A26-228F53EEDA35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50" creationId="{478EBEF9-92AD-E85C-E306-EB20C0BE5AE8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51" creationId="{804D753A-4589-47E0-BD41-EF94731D69B2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52" creationId="{AFD5D7B3-64ED-58C9-895B-B37648E008ED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66" creationId="{9C73695A-29A4-636B-1804-29EDC523E027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70" creationId="{F5FB16FF-5812-7EDA-E77A-812B3DDC89AC}"/>
          </ac:grpSpMkLst>
        </pc:grpChg>
        <pc:grpChg chg="mod">
          <ac:chgData name="Ray Robinson" userId="8c054029-3ef7-482c-8a32-ec84db145541" providerId="ADAL" clId="{C6346502-2B1C-4DA2-B486-C0A4FDBD37CF}" dt="2022-09-06T18:16:56.226" v="6"/>
          <ac:grpSpMkLst>
            <pc:docMk/>
            <pc:sldMk cId="1698686931" sldId="290"/>
            <ac:grpSpMk id="171" creationId="{0B04A8A0-F760-79B4-70C7-A41116B67F20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78" creationId="{28A348DF-98EE-2A49-527F-7F0F8452A225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81" creationId="{90F9E1D6-AD92-1EAD-E96F-16781FA447E9}"/>
          </ac:grpSpMkLst>
        </pc:grpChg>
        <pc:grpChg chg="add del mod">
          <ac:chgData name="Ray Robinson" userId="8c054029-3ef7-482c-8a32-ec84db145541" providerId="ADAL" clId="{C6346502-2B1C-4DA2-B486-C0A4FDBD37CF}" dt="2022-09-06T18:17:01.832" v="7"/>
          <ac:grpSpMkLst>
            <pc:docMk/>
            <pc:sldMk cId="1698686931" sldId="290"/>
            <ac:grpSpMk id="184" creationId="{C83854E9-BD39-4C34-8197-38A15C7647B4}"/>
          </ac:grpSpMkLst>
        </pc:grpChg>
        <pc:grpChg chg="add 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190" creationId="{A4496526-C878-A88E-769A-4B703187B862}"/>
          </ac:grpSpMkLst>
        </pc:grpChg>
        <pc:grpChg chg="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194" creationId="{010C2DDE-A188-AE34-FCA7-295AA4922BD8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197" creationId="{2E4FA296-0CE0-0E53-0CC8-50BC26EEC349}"/>
          </ac:grpSpMkLst>
        </pc:grpChg>
        <pc:grpChg chg="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198" creationId="{E9F283A0-D469-D770-24A1-407CA981C406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02" creationId="{AE99663E-0DE3-2998-5B84-A1A9F568F030}"/>
          </ac:grpSpMkLst>
        </pc:grpChg>
        <pc:grpChg chg="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03" creationId="{44597AD3-369C-0A21-95FB-D06852A21F29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07" creationId="{CDAFB8FF-2615-7AD8-1D4C-764405E37E33}"/>
          </ac:grpSpMkLst>
        </pc:grpChg>
        <pc:grpChg chg="add 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11" creationId="{64BB1CB9-2BF2-ED35-AC01-D55D64F5E981}"/>
          </ac:grpSpMkLst>
        </pc:grpChg>
        <pc:grpChg chg="add 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15" creationId="{2FE142FB-82BE-E5F3-9697-836CC09DFBA6}"/>
          </ac:grpSpMkLst>
        </pc:grpChg>
        <pc:grpChg chg="add 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19" creationId="{6A0910CA-2483-E3C3-A5D6-23D06CA5BA2E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23" creationId="{CFC87942-5A5E-1F26-B8F4-AAFCD4B9081A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26" creationId="{C0689F50-C2CC-7B6C-DBCD-3FCF1032C75A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30" creationId="{13A793F4-C584-F938-DF50-327DBCB415A9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34" creationId="{21E2D825-CE49-E034-2BC9-09BF122B7A28}"/>
          </ac:grpSpMkLst>
        </pc:grpChg>
        <pc:grpChg chg="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35" creationId="{C36845A3-1A0D-7108-3485-B0C3BBA5CE47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39" creationId="{5047B8C8-8A6D-6211-F22D-F0121448DC7C}"/>
          </ac:grpSpMkLst>
        </pc:grpChg>
        <pc:grpChg chg="add mod">
          <ac:chgData name="Ray Robinson" userId="8c054029-3ef7-482c-8a32-ec84db145541" providerId="ADAL" clId="{C6346502-2B1C-4DA2-B486-C0A4FDBD37CF}" dt="2022-09-06T18:17:26.262" v="8"/>
          <ac:grpSpMkLst>
            <pc:docMk/>
            <pc:sldMk cId="1698686931" sldId="290"/>
            <ac:grpSpMk id="242" creationId="{D39844E7-D50A-457A-8FA4-E2029430A6F6}"/>
          </ac:grpSpMkLst>
        </pc:grpChg>
        <pc:grpChg chg="add del mod">
          <ac:chgData name="Ray Robinson" userId="8c054029-3ef7-482c-8a32-ec84db145541" providerId="ADAL" clId="{C6346502-2B1C-4DA2-B486-C0A4FDBD37CF}" dt="2022-09-06T18:17:44.019" v="9" actId="478"/>
          <ac:grpSpMkLst>
            <pc:docMk/>
            <pc:sldMk cId="1698686931" sldId="290"/>
            <ac:grpSpMk id="245" creationId="{10AB3728-9638-17DC-8BB0-134065E73B4E}"/>
          </ac:grpSpMkLst>
        </pc:grpChg>
      </pc:sldChg>
      <pc:sldChg chg="addSp delSp modSp new mod modAnim">
        <pc:chgData name="Ray Robinson" userId="8c054029-3ef7-482c-8a32-ec84db145541" providerId="ADAL" clId="{C6346502-2B1C-4DA2-B486-C0A4FDBD37CF}" dt="2022-09-06T21:49:11.431" v="1073" actId="14100"/>
        <pc:sldMkLst>
          <pc:docMk/>
          <pc:sldMk cId="1003556756" sldId="291"/>
        </pc:sldMkLst>
        <pc:spChg chg="mod">
          <ac:chgData name="Ray Robinson" userId="8c054029-3ef7-482c-8a32-ec84db145541" providerId="ADAL" clId="{C6346502-2B1C-4DA2-B486-C0A4FDBD37CF}" dt="2022-09-06T19:01:13.617" v="183"/>
          <ac:spMkLst>
            <pc:docMk/>
            <pc:sldMk cId="1003556756" sldId="291"/>
            <ac:spMk id="2" creationId="{C60276F0-E8D8-A440-D8E7-E17D4E04C4DC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3" creationId="{2CD6C1E5-57EF-20F8-C865-547975B44489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4" creationId="{210A2725-847E-0302-5BE2-4BE2892073A2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5" creationId="{A772CFDF-7C65-2733-DA72-5E8A671E8FBB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6" creationId="{C3AF5D48-829C-633B-A01F-713705FC356B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7" creationId="{39491CD8-43F5-1F69-96CA-59D754A1687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9" creationId="{D36D643D-0E58-908D-BCFC-00220B92D677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0" creationId="{7A6854F9-D9C3-37A2-D52A-BBD72BB98D71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1" creationId="{AECFD661-3AB1-3663-3B5D-05D613D7FFEA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3" creationId="{70820F41-89E7-3386-D1B7-53ACBBAAA88E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4" creationId="{C67FC9A4-A2BB-3060-B6DB-5BB245DFEBDC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7" creationId="{7EDD5AD9-94C8-A1A2-9DC8-C824CD4319DC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8" creationId="{5CA7FEF8-2E74-5542-7D5E-CB43DF1CA19C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19" creationId="{A2376B55-9A2C-602C-481B-726CE99D34CA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2" creationId="{0F9496A0-91D9-4146-A28C-8B1B881CAC3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3" creationId="{137DCAF5-BFAE-9A4C-5016-246B2F4880AD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4" creationId="{CD4A5735-3F21-8B9C-B13A-1D82934346BA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6" creationId="{1BAE13C9-359D-88CA-4830-1C9BCFBB9FFB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7" creationId="{E31484F2-4764-0E35-C580-6AD51DEEA3F4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28" creationId="{C211965E-5649-75E4-619C-06AFBE6DE57F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0" creationId="{E5F32647-2ECA-B6B4-372D-6AA37F1BDBBF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1" creationId="{2B6C7353-CEEB-0D10-34E8-E84BA0E7A7E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2" creationId="{DD952C00-55A4-BA7D-4FF6-0F4889777822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4" creationId="{5E712713-A873-8F91-55FE-114B21F34E2B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5" creationId="{9BCFCD14-C359-B255-700D-FD76028C2C4A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6" creationId="{7468B429-19BA-478E-1A26-D74C7D6FEC3C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8" creationId="{AC634599-80AD-B515-F5B0-A964F32B2F1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39" creationId="{CD78BE42-7660-5FEB-E6EF-D071CF32B3CE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0" creationId="{840AD33B-8429-7DF7-85C8-39FE0471F1F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2" creationId="{3B73A35F-7332-5058-74A0-8FF9C9CB06F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3" creationId="{53659C34-90E4-2A54-E357-72569CFBFACB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44" creationId="{C509C2F0-F67D-078D-C307-A377D6C4F6C3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6" creationId="{406EC5E0-F9B2-C5DD-70AD-237AD9F41C1D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7" creationId="{D25516D5-4302-9664-2452-BBDF9FA92E3E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48" creationId="{AB2F285A-B8BD-A7C2-5F13-A837C2BACA6D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50" creationId="{0E2C1BA3-F403-78D2-82D2-FF6A7A7E3EF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51" creationId="{FE7DCCB7-0282-20DD-01B7-1BCE74C9E293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52" creationId="{465CDB01-59F3-AB24-8F70-5FBABFD3CE38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53" creationId="{76F9BF5E-D380-ACD9-AC81-BAAD8DFACECC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0" creationId="{68C411FF-BB0B-CD7D-FFEA-FB1287E4A87A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1" creationId="{4042CD99-2DF3-319B-1FC0-4FC4DFBEE056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2" creationId="{38CC6348-3774-654C-A339-26A85C7E331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3" creationId="{872A0F86-ED5D-105B-DD8F-B5AA702C71FB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4" creationId="{C9BEEE3A-B2F5-347D-ACD9-980C1755EE9F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5" creationId="{CEBE80DD-05A6-F402-1269-1F923DB03FFE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6" creationId="{02BD9A3E-6EB1-7D8E-3583-EBFE9173EEB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7" creationId="{2E7FD510-0746-7153-703C-9C4B874FA6F0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8" creationId="{D3C32050-7803-0423-3E64-56A6AA7DC73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69" creationId="{2EB1F761-DC31-19D8-AB76-5D052A6F2616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70" creationId="{54C7C3EC-A6DF-EDCB-2DE6-A624F97BBD2E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71" creationId="{D5E2B8C2-6759-75CB-0E5E-1F3E33224CDF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72" creationId="{98A4E3AF-E3B8-7756-143D-9831F729FDE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74" creationId="{3D12944C-7F5D-6C51-3492-D4290245544F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75" creationId="{02E7C61F-6055-F834-8200-A13B5BD7A620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76" creationId="{40D6C7BF-683C-9E97-F56D-749A7EBCA4F1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79" creationId="{DDAB3132-DE4B-A291-4D6A-2BB8CE616F6F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80" creationId="{FC0D9258-0D46-D5C5-5B56-AB115B82EEE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81" creationId="{CBD92311-1487-1D5F-733F-5A6316213239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82" creationId="{FFF33C4C-CC9C-0DB2-7955-DB7C0565775B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83" creationId="{46038700-A892-C455-4C70-B92F7410C1BB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84" creationId="{3AA5DB6A-6FF6-2F31-4796-07323F79A435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86" creationId="{CAEDB2BF-D5F4-2EFE-95CC-44C9ABC4CA7B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87" creationId="{C0846F0B-2103-0D3D-8550-EF9DD227ABC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89" creationId="{CC85FDD2-2962-3525-814F-B3503F9AE6A3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90" creationId="{A70EC7FB-F19F-D739-60B1-FEFB95C456F9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92" creationId="{D3F61E2A-E3BF-426A-5481-ADAD3DA7B624}"/>
          </ac:spMkLst>
        </pc:spChg>
        <pc:spChg chg="mod">
          <ac:chgData name="Ray Robinson" userId="8c054029-3ef7-482c-8a32-ec84db145541" providerId="ADAL" clId="{C6346502-2B1C-4DA2-B486-C0A4FDBD37CF}" dt="2022-09-06T18:19:13.415" v="11"/>
          <ac:spMkLst>
            <pc:docMk/>
            <pc:sldMk cId="1003556756" sldId="291"/>
            <ac:spMk id="93" creationId="{8A7620A5-92E4-0152-ED91-876B76C02FE3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94" creationId="{40E02F74-E6F1-31A6-6917-2DACA4743247}"/>
          </ac:spMkLst>
        </pc:spChg>
        <pc:spChg chg="add del mod">
          <ac:chgData name="Ray Robinson" userId="8c054029-3ef7-482c-8a32-ec84db145541" providerId="ADAL" clId="{C6346502-2B1C-4DA2-B486-C0A4FDBD37CF}" dt="2022-09-06T18:19:37.003" v="79"/>
          <ac:spMkLst>
            <pc:docMk/>
            <pc:sldMk cId="1003556756" sldId="291"/>
            <ac:spMk id="95" creationId="{A28BC26E-2991-8146-4CC9-BF11F48746FE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05" creationId="{5F976A37-C892-0042-1752-CBFEDB65AF7F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06" creationId="{F384C828-3311-1683-B172-3C3C832F57E6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07" creationId="{77DFD7BC-37BA-74EC-0D61-ED016E87421E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08" creationId="{22118311-11CE-FC14-0D01-A892F5AECD0A}"/>
          </ac:spMkLst>
        </pc:spChg>
        <pc:spChg chg="mod">
          <ac:chgData name="Ray Robinson" userId="8c054029-3ef7-482c-8a32-ec84db145541" providerId="ADAL" clId="{C6346502-2B1C-4DA2-B486-C0A4FDBD37CF}" dt="2022-09-06T19:03:14.049" v="191" actId="1076"/>
          <ac:spMkLst>
            <pc:docMk/>
            <pc:sldMk cId="1003556756" sldId="291"/>
            <ac:spMk id="109" creationId="{330744AD-FBD6-19D1-6DAA-00A9611F02AB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0" creationId="{C68FEA10-396C-C0CF-FED2-33143151663E}"/>
          </ac:spMkLst>
        </pc:spChg>
        <pc:spChg chg="mod">
          <ac:chgData name="Ray Robinson" userId="8c054029-3ef7-482c-8a32-ec84db145541" providerId="ADAL" clId="{C6346502-2B1C-4DA2-B486-C0A4FDBD37CF}" dt="2022-09-06T19:03:17.752" v="192" actId="14100"/>
          <ac:spMkLst>
            <pc:docMk/>
            <pc:sldMk cId="1003556756" sldId="291"/>
            <ac:spMk id="111" creationId="{77454E82-067D-4B9E-28CE-6414DCD5DE41}"/>
          </ac:spMkLst>
        </pc:spChg>
        <pc:spChg chg="mod">
          <ac:chgData name="Ray Robinson" userId="8c054029-3ef7-482c-8a32-ec84db145541" providerId="ADAL" clId="{C6346502-2B1C-4DA2-B486-C0A4FDBD37CF}" dt="2022-09-06T19:03:22.642" v="193" actId="1076"/>
          <ac:spMkLst>
            <pc:docMk/>
            <pc:sldMk cId="1003556756" sldId="291"/>
            <ac:spMk id="112" creationId="{CA0D4C20-E231-E8AF-3BD8-EB442B12CADA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3" creationId="{EA442A3A-D6EB-3EF9-DFD9-4D74D5198F3A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4" creationId="{C6D50E65-C78D-7A24-7D31-173971D51A07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5" creationId="{A81E4C5A-D17E-3CDC-2555-DA19352C7C03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6" creationId="{FAF4BD8D-862A-9F84-A097-E55D34C1F2A9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7" creationId="{BC3E5BA2-5F21-BCA6-4405-67C05101B6C5}"/>
          </ac:spMkLst>
        </pc:spChg>
        <pc:spChg chg="mod">
          <ac:chgData name="Ray Robinson" userId="8c054029-3ef7-482c-8a32-ec84db145541" providerId="ADAL" clId="{C6346502-2B1C-4DA2-B486-C0A4FDBD37CF}" dt="2022-09-06T19:01:35.769" v="184"/>
          <ac:spMkLst>
            <pc:docMk/>
            <pc:sldMk cId="1003556756" sldId="291"/>
            <ac:spMk id="118" creationId="{65B9CD06-3939-D4C1-96B5-AD422820CA57}"/>
          </ac:spMkLst>
        </pc:spChg>
        <pc:spChg chg="mod">
          <ac:chgData name="Ray Robinson" userId="8c054029-3ef7-482c-8a32-ec84db145541" providerId="ADAL" clId="{C6346502-2B1C-4DA2-B486-C0A4FDBD37CF}" dt="2022-09-06T20:29:48.595" v="726" actId="1076"/>
          <ac:spMkLst>
            <pc:docMk/>
            <pc:sldMk cId="1003556756" sldId="291"/>
            <ac:spMk id="120" creationId="{0CF14A98-A66B-C71F-09F9-23D62727ED29}"/>
          </ac:spMkLst>
        </pc:spChg>
        <pc:spChg chg="mod">
          <ac:chgData name="Ray Robinson" userId="8c054029-3ef7-482c-8a32-ec84db145541" providerId="ADAL" clId="{C6346502-2B1C-4DA2-B486-C0A4FDBD37CF}" dt="2022-09-06T20:30:55.413" v="739" actId="1076"/>
          <ac:spMkLst>
            <pc:docMk/>
            <pc:sldMk cId="1003556756" sldId="291"/>
            <ac:spMk id="121" creationId="{7753C890-02EC-20BD-A6E1-0A5DC5224516}"/>
          </ac:spMkLst>
        </pc:spChg>
        <pc:spChg chg="mod">
          <ac:chgData name="Ray Robinson" userId="8c054029-3ef7-482c-8a32-ec84db145541" providerId="ADAL" clId="{C6346502-2B1C-4DA2-B486-C0A4FDBD37CF}" dt="2022-09-06T20:30:06.085" v="728" actId="1076"/>
          <ac:spMkLst>
            <pc:docMk/>
            <pc:sldMk cId="1003556756" sldId="291"/>
            <ac:spMk id="122" creationId="{10888849-83F6-FEB5-8B73-6DBA19FDF36A}"/>
          </ac:spMkLst>
        </pc:spChg>
        <pc:spChg chg="mod">
          <ac:chgData name="Ray Robinson" userId="8c054029-3ef7-482c-8a32-ec84db145541" providerId="ADAL" clId="{C6346502-2B1C-4DA2-B486-C0A4FDBD37CF}" dt="2022-09-06T20:30:30.588" v="733" actId="20577"/>
          <ac:spMkLst>
            <pc:docMk/>
            <pc:sldMk cId="1003556756" sldId="291"/>
            <ac:spMk id="123" creationId="{E0B7AE09-5878-E2B9-F02B-3912E1E6E9D0}"/>
          </ac:spMkLst>
        </pc:spChg>
        <pc:spChg chg="mod">
          <ac:chgData name="Ray Robinson" userId="8c054029-3ef7-482c-8a32-ec84db145541" providerId="ADAL" clId="{C6346502-2B1C-4DA2-B486-C0A4FDBD37CF}" dt="2022-09-06T20:31:32.410" v="742" actId="20577"/>
          <ac:spMkLst>
            <pc:docMk/>
            <pc:sldMk cId="1003556756" sldId="291"/>
            <ac:spMk id="124" creationId="{DDD65CC3-F5E1-61D4-4E82-EABFB2224ED2}"/>
          </ac:spMkLst>
        </pc:spChg>
        <pc:spChg chg="mod">
          <ac:chgData name="Ray Robinson" userId="8c054029-3ef7-482c-8a32-ec84db145541" providerId="ADAL" clId="{C6346502-2B1C-4DA2-B486-C0A4FDBD37CF}" dt="2022-09-06T20:31:05.591" v="740" actId="1076"/>
          <ac:spMkLst>
            <pc:docMk/>
            <pc:sldMk cId="1003556756" sldId="291"/>
            <ac:spMk id="125" creationId="{F459A2F7-203C-08D4-5EA2-BB41FA5405B1}"/>
          </ac:spMkLst>
        </pc:spChg>
        <pc:spChg chg="mod">
          <ac:chgData name="Ray Robinson" userId="8c054029-3ef7-482c-8a32-ec84db145541" providerId="ADAL" clId="{C6346502-2B1C-4DA2-B486-C0A4FDBD37CF}" dt="2022-09-06T20:19:50.996" v="629"/>
          <ac:spMkLst>
            <pc:docMk/>
            <pc:sldMk cId="1003556756" sldId="291"/>
            <ac:spMk id="126" creationId="{A41DEE73-A83D-1A9C-A020-05D7E4C33109}"/>
          </ac:spMkLst>
        </pc:spChg>
        <pc:spChg chg="mod">
          <ac:chgData name="Ray Robinson" userId="8c054029-3ef7-482c-8a32-ec84db145541" providerId="ADAL" clId="{C6346502-2B1C-4DA2-B486-C0A4FDBD37CF}" dt="2022-09-06T20:19:50.996" v="629"/>
          <ac:spMkLst>
            <pc:docMk/>
            <pc:sldMk cId="1003556756" sldId="291"/>
            <ac:spMk id="127" creationId="{C2E00E79-61B2-CA2A-53B7-C890B94960A2}"/>
          </ac:spMkLst>
        </pc:spChg>
        <pc:spChg chg="mod">
          <ac:chgData name="Ray Robinson" userId="8c054029-3ef7-482c-8a32-ec84db145541" providerId="ADAL" clId="{C6346502-2B1C-4DA2-B486-C0A4FDBD37CF}" dt="2022-09-06T20:29:42.318" v="725" actId="1076"/>
          <ac:spMkLst>
            <pc:docMk/>
            <pc:sldMk cId="1003556756" sldId="291"/>
            <ac:spMk id="128" creationId="{0873B49E-A01C-0A0A-C739-7CB1AFFFA9BE}"/>
          </ac:spMkLst>
        </pc:spChg>
        <pc:spChg chg="mod">
          <ac:chgData name="Ray Robinson" userId="8c054029-3ef7-482c-8a32-ec84db145541" providerId="ADAL" clId="{C6346502-2B1C-4DA2-B486-C0A4FDBD37CF}" dt="2022-09-06T20:32:14.569" v="750" actId="20577"/>
          <ac:spMkLst>
            <pc:docMk/>
            <pc:sldMk cId="1003556756" sldId="291"/>
            <ac:spMk id="129" creationId="{64AD1A03-861E-A24D-BAFF-4FA9A34E55E1}"/>
          </ac:spMkLst>
        </pc:spChg>
        <pc:spChg chg="mod">
          <ac:chgData name="Ray Robinson" userId="8c054029-3ef7-482c-8a32-ec84db145541" providerId="ADAL" clId="{C6346502-2B1C-4DA2-B486-C0A4FDBD37CF}" dt="2022-09-06T20:30:12.908" v="729" actId="1076"/>
          <ac:spMkLst>
            <pc:docMk/>
            <pc:sldMk cId="1003556756" sldId="291"/>
            <ac:spMk id="130" creationId="{862498DD-A362-53B0-3BCC-12D809CA33E4}"/>
          </ac:spMkLst>
        </pc:spChg>
        <pc:spChg chg="mod">
          <ac:chgData name="Ray Robinson" userId="8c054029-3ef7-482c-8a32-ec84db145541" providerId="ADAL" clId="{C6346502-2B1C-4DA2-B486-C0A4FDBD37CF}" dt="2022-09-06T20:33:29.071" v="767" actId="1076"/>
          <ac:spMkLst>
            <pc:docMk/>
            <pc:sldMk cId="1003556756" sldId="291"/>
            <ac:spMk id="131" creationId="{30035579-D3DE-5DCB-330B-67B511077262}"/>
          </ac:spMkLst>
        </pc:spChg>
        <pc:spChg chg="mod">
          <ac:chgData name="Ray Robinson" userId="8c054029-3ef7-482c-8a32-ec84db145541" providerId="ADAL" clId="{C6346502-2B1C-4DA2-B486-C0A4FDBD37CF}" dt="2022-09-06T20:30:17.452" v="730" actId="1076"/>
          <ac:spMkLst>
            <pc:docMk/>
            <pc:sldMk cId="1003556756" sldId="291"/>
            <ac:spMk id="132" creationId="{AEFE47F2-87FB-5C22-2106-34C0227F561F}"/>
          </ac:spMkLst>
        </pc:spChg>
        <pc:spChg chg="mod">
          <ac:chgData name="Ray Robinson" userId="8c054029-3ef7-482c-8a32-ec84db145541" providerId="ADAL" clId="{C6346502-2B1C-4DA2-B486-C0A4FDBD37CF}" dt="2022-09-06T20:34:25.168" v="774" actId="1076"/>
          <ac:spMkLst>
            <pc:docMk/>
            <pc:sldMk cId="1003556756" sldId="291"/>
            <ac:spMk id="133" creationId="{CDF6E5B7-1116-B2D5-9247-0DA48E7BF5BB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35" creationId="{51F64444-8090-AF02-1197-F59199B934E0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36" creationId="{99F278F4-57E6-B81A-E0AE-88142FD05D4E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37" creationId="{E5788213-5574-34CA-0C77-952E210FF450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38" creationId="{627A4930-F18E-ADA5-6365-E1CF739E7786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39" creationId="{7D7FED17-7643-DDB0-3BAC-D700D8B8D469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0" creationId="{1C66835D-947E-5BFB-FF1E-6BA04599FD4B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1" creationId="{005876C8-3C2D-DC0B-1F53-8D3528D29AE3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2" creationId="{E7416052-8472-C610-99EE-3DE79358C7E6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3" creationId="{A6356C21-4309-91E8-BADB-FBF63A3B5457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4" creationId="{6B0E7468-7CCD-D59D-ABD3-7BD8EEF890C1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5" creationId="{1F39DF12-A04E-9909-C314-2A629DB8C7F2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6" creationId="{B4E8BF7C-0F42-1610-A765-623211BBD37E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7" creationId="{142C4154-60ED-0EE0-2055-C81C72ACB318}"/>
          </ac:spMkLst>
        </pc:spChg>
        <pc:spChg chg="mod">
          <ac:chgData name="Ray Robinson" userId="8c054029-3ef7-482c-8a32-ec84db145541" providerId="ADAL" clId="{C6346502-2B1C-4DA2-B486-C0A4FDBD37CF}" dt="2022-09-06T20:20:56.115" v="639"/>
          <ac:spMkLst>
            <pc:docMk/>
            <pc:sldMk cId="1003556756" sldId="291"/>
            <ac:spMk id="148" creationId="{30EC35A7-4DBC-3A0D-49DE-AA2DBA334291}"/>
          </ac:spMkLst>
        </pc:spChg>
        <pc:spChg chg="add mod">
          <ac:chgData name="Ray Robinson" userId="8c054029-3ef7-482c-8a32-ec84db145541" providerId="ADAL" clId="{C6346502-2B1C-4DA2-B486-C0A4FDBD37CF}" dt="2022-09-06T20:33:23.263" v="766" actId="1076"/>
          <ac:spMkLst>
            <pc:docMk/>
            <pc:sldMk cId="1003556756" sldId="291"/>
            <ac:spMk id="149" creationId="{DFB2E76B-2E3A-D167-8E14-101455D31E3F}"/>
          </ac:spMkLst>
        </pc:spChg>
        <pc:spChg chg="add del">
          <ac:chgData name="Ray Robinson" userId="8c054029-3ef7-482c-8a32-ec84db145541" providerId="ADAL" clId="{C6346502-2B1C-4DA2-B486-C0A4FDBD37CF}" dt="2022-09-06T20:25:28.674" v="689" actId="22"/>
          <ac:spMkLst>
            <pc:docMk/>
            <pc:sldMk cId="1003556756" sldId="291"/>
            <ac:spMk id="151" creationId="{DD777DB2-F420-090D-1F88-E83A7A81089B}"/>
          </ac:spMkLst>
        </pc:spChg>
        <pc:spChg chg="add mod">
          <ac:chgData name="Ray Robinson" userId="8c054029-3ef7-482c-8a32-ec84db145541" providerId="ADAL" clId="{C6346502-2B1C-4DA2-B486-C0A4FDBD37CF}" dt="2022-09-06T20:32:06.651" v="747" actId="2711"/>
          <ac:spMkLst>
            <pc:docMk/>
            <pc:sldMk cId="1003556756" sldId="291"/>
            <ac:spMk id="152" creationId="{4C7616E9-5663-10DF-34EF-844971C19FD8}"/>
          </ac:spMkLst>
        </pc:spChg>
        <pc:spChg chg="add mod">
          <ac:chgData name="Ray Robinson" userId="8c054029-3ef7-482c-8a32-ec84db145541" providerId="ADAL" clId="{C6346502-2B1C-4DA2-B486-C0A4FDBD37CF}" dt="2022-09-06T20:34:15.199" v="773" actId="1076"/>
          <ac:spMkLst>
            <pc:docMk/>
            <pc:sldMk cId="1003556756" sldId="291"/>
            <ac:spMk id="153" creationId="{2AC116D1-BB39-E6EC-8D82-646BC64C8AC4}"/>
          </ac:spMkLst>
        </pc:spChg>
        <pc:spChg chg="add mod">
          <ac:chgData name="Ray Robinson" userId="8c054029-3ef7-482c-8a32-ec84db145541" providerId="ADAL" clId="{C6346502-2B1C-4DA2-B486-C0A4FDBD37CF}" dt="2022-09-06T20:27:32.658" v="705"/>
          <ac:spMkLst>
            <pc:docMk/>
            <pc:sldMk cId="1003556756" sldId="291"/>
            <ac:spMk id="154" creationId="{E4AF2408-ABC8-EDFC-F5AC-C27378476951}"/>
          </ac:spMkLst>
        </pc:spChg>
        <pc:spChg chg="add mod">
          <ac:chgData name="Ray Robinson" userId="8c054029-3ef7-482c-8a32-ec84db145541" providerId="ADAL" clId="{C6346502-2B1C-4DA2-B486-C0A4FDBD37CF}" dt="2022-09-06T20:33:48.615" v="770" actId="1076"/>
          <ac:spMkLst>
            <pc:docMk/>
            <pc:sldMk cId="1003556756" sldId="291"/>
            <ac:spMk id="155" creationId="{6AD1543D-55C9-C207-1DA5-D3C58E0FB75D}"/>
          </ac:spMkLst>
        </pc:spChg>
        <pc:spChg chg="add mod">
          <ac:chgData name="Ray Robinson" userId="8c054029-3ef7-482c-8a32-ec84db145541" providerId="ADAL" clId="{C6346502-2B1C-4DA2-B486-C0A4FDBD37CF}" dt="2022-09-06T20:34:12.248" v="772" actId="1076"/>
          <ac:spMkLst>
            <pc:docMk/>
            <pc:sldMk cId="1003556756" sldId="291"/>
            <ac:spMk id="156" creationId="{BAF4AB70-D2C9-E278-3E3E-7146E6FD45CB}"/>
          </ac:spMkLst>
        </pc:spChg>
        <pc:spChg chg="add mod">
          <ac:chgData name="Ray Robinson" userId="8c054029-3ef7-482c-8a32-ec84db145541" providerId="ADAL" clId="{C6346502-2B1C-4DA2-B486-C0A4FDBD37CF}" dt="2022-09-06T20:34:02.785" v="771" actId="1076"/>
          <ac:spMkLst>
            <pc:docMk/>
            <pc:sldMk cId="1003556756" sldId="291"/>
            <ac:spMk id="157" creationId="{3BFE8914-DECC-54F1-7E10-D592D0152620}"/>
          </ac:spMkLst>
        </pc:s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8" creationId="{E1405802-D237-86DA-73EC-6BF1A36BBAB4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12" creationId="{8F8F0429-2730-44A5-A65B-06E226420EAE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15" creationId="{86C1D259-DEBF-36FC-77C4-E5F8E4D0E9C7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16" creationId="{F630763D-A87D-7264-8BF2-87862F64CE2E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20" creationId="{FB2EF3E5-7F54-5291-2977-16DB953E84B3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21" creationId="{E7A133FC-FCD6-361C-BE09-2191F3F9EA47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25" creationId="{59AAD007-259D-7F97-537C-61EFF09A76DF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29" creationId="{E91A5540-9FDA-7027-7EA3-E9223C7C1A8D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33" creationId="{7E01318A-5A87-68E0-AD0E-DF30A578EDE9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37" creationId="{0699A7EA-6CDC-5280-220E-DE0BE8A17637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41" creationId="{F8CE3F8A-81DE-00FD-E103-FD8BE8E86860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45" creationId="{5B118580-D9EA-379D-56EE-4019D6561788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49" creationId="{56D23A10-F68C-44E7-6F6C-8120CCE52370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54" creationId="{9673E58C-04B4-2EFA-0230-A286CDA6AB11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55" creationId="{A3ED6907-A03E-A869-A65F-0F12CEA5415C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56" creationId="{4C427265-DF2A-B421-9116-0FEA3EEA3217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57" creationId="{3066B71D-D5FB-A53B-01D8-610CAB5A368E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58" creationId="{C4DC9D02-5F05-E031-DE96-61B95906F3E1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59" creationId="{AB8AE99E-EB0C-60C2-C617-C569091B7EFA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73" creationId="{B6AF0644-1C8B-BED8-F3B8-9197C7DFBDF5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77" creationId="{0878F190-63FB-77DD-B842-68EF64E06BD2}"/>
          </ac:grpSpMkLst>
        </pc:grpChg>
        <pc:grpChg chg="mod">
          <ac:chgData name="Ray Robinson" userId="8c054029-3ef7-482c-8a32-ec84db145541" providerId="ADAL" clId="{C6346502-2B1C-4DA2-B486-C0A4FDBD37CF}" dt="2022-09-06T18:19:13.415" v="11"/>
          <ac:grpSpMkLst>
            <pc:docMk/>
            <pc:sldMk cId="1003556756" sldId="291"/>
            <ac:grpSpMk id="78" creationId="{D718A487-5B8F-E8CB-2D65-5A0A8E96EAEA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85" creationId="{C1BBFE21-A3B1-0FCE-14BD-C3E5D94FD2BC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88" creationId="{C32BB1F1-B45B-AE76-D810-230913DCB130}"/>
          </ac:grpSpMkLst>
        </pc:grpChg>
        <pc:grpChg chg="add del mod">
          <ac:chgData name="Ray Robinson" userId="8c054029-3ef7-482c-8a32-ec84db145541" providerId="ADAL" clId="{C6346502-2B1C-4DA2-B486-C0A4FDBD37CF}" dt="2022-09-06T18:19:37.003" v="79"/>
          <ac:grpSpMkLst>
            <pc:docMk/>
            <pc:sldMk cId="1003556756" sldId="291"/>
            <ac:grpSpMk id="91" creationId="{60544975-C040-912D-A808-0C9CE99CEE07}"/>
          </ac:grpSpMkLst>
        </pc:grpChg>
        <pc:grpChg chg="add del mod">
          <ac:chgData name="Ray Robinson" userId="8c054029-3ef7-482c-8a32-ec84db145541" providerId="ADAL" clId="{C6346502-2B1C-4DA2-B486-C0A4FDBD37CF}" dt="2022-09-06T21:48:50.381" v="1067" actId="21"/>
          <ac:grpSpMkLst>
            <pc:docMk/>
            <pc:sldMk cId="1003556756" sldId="291"/>
            <ac:grpSpMk id="96" creationId="{825148DB-BD93-1E33-EA84-06C2628C4FCD}"/>
          </ac:grpSpMkLst>
        </pc:grpChg>
        <pc:grpChg chg="add mod">
          <ac:chgData name="Ray Robinson" userId="8c054029-3ef7-482c-8a32-ec84db145541" providerId="ADAL" clId="{C6346502-2B1C-4DA2-B486-C0A4FDBD37CF}" dt="2022-09-06T20:34:32.016" v="776" actId="1076"/>
          <ac:grpSpMkLst>
            <pc:docMk/>
            <pc:sldMk cId="1003556756" sldId="291"/>
            <ac:grpSpMk id="101" creationId="{36ABCFE0-6C0F-249D-1068-3C3C8DDAC3C9}"/>
          </ac:grpSpMkLst>
        </pc:grpChg>
        <pc:grpChg chg="add del mod">
          <ac:chgData name="Ray Robinson" userId="8c054029-3ef7-482c-8a32-ec84db145541" providerId="ADAL" clId="{C6346502-2B1C-4DA2-B486-C0A4FDBD37CF}" dt="2022-09-06T19:03:25.146" v="194" actId="21"/>
          <ac:grpSpMkLst>
            <pc:docMk/>
            <pc:sldMk cId="1003556756" sldId="291"/>
            <ac:grpSpMk id="104" creationId="{61C40309-4964-7C95-9BB5-AE706ACA38F0}"/>
          </ac:grpSpMkLst>
        </pc:grpChg>
        <pc:grpChg chg="add mod">
          <ac:chgData name="Ray Robinson" userId="8c054029-3ef7-482c-8a32-ec84db145541" providerId="ADAL" clId="{C6346502-2B1C-4DA2-B486-C0A4FDBD37CF}" dt="2022-09-06T20:33:14.527" v="765" actId="1076"/>
          <ac:grpSpMkLst>
            <pc:docMk/>
            <pc:sldMk cId="1003556756" sldId="291"/>
            <ac:grpSpMk id="119" creationId="{2B658F70-33D8-707E-A6DA-C73F00CA71F0}"/>
          </ac:grpSpMkLst>
        </pc:grpChg>
        <pc:grpChg chg="add del mod">
          <ac:chgData name="Ray Robinson" userId="8c054029-3ef7-482c-8a32-ec84db145541" providerId="ADAL" clId="{C6346502-2B1C-4DA2-B486-C0A4FDBD37CF}" dt="2022-09-06T20:20:59.503" v="640" actId="21"/>
          <ac:grpSpMkLst>
            <pc:docMk/>
            <pc:sldMk cId="1003556756" sldId="291"/>
            <ac:grpSpMk id="134" creationId="{8DD6EBA4-F280-A3E7-8480-841E57D92236}"/>
          </ac:grpSpMkLst>
        </pc:grpChg>
        <pc:grpChg chg="add mod">
          <ac:chgData name="Ray Robinson" userId="8c054029-3ef7-482c-8a32-ec84db145541" providerId="ADAL" clId="{C6346502-2B1C-4DA2-B486-C0A4FDBD37CF}" dt="2022-09-06T21:49:11.431" v="1073" actId="14100"/>
          <ac:grpSpMkLst>
            <pc:docMk/>
            <pc:sldMk cId="1003556756" sldId="291"/>
            <ac:grpSpMk id="158" creationId="{6011D1BF-1242-8319-AF50-CCE2C8932E99}"/>
          </ac:grpSpMkLst>
        </pc:grpChg>
        <pc:picChg chg="mod">
          <ac:chgData name="Ray Robinson" userId="8c054029-3ef7-482c-8a32-ec84db145541" providerId="ADAL" clId="{C6346502-2B1C-4DA2-B486-C0A4FDBD37CF}" dt="2022-09-06T18:57:33.282" v="174"/>
          <ac:picMkLst>
            <pc:docMk/>
            <pc:sldMk cId="1003556756" sldId="291"/>
            <ac:picMk id="97" creationId="{093582F3-1C18-7F3E-7556-C214350DCAAE}"/>
          </ac:picMkLst>
        </pc:picChg>
        <pc:picChg chg="mod">
          <ac:chgData name="Ray Robinson" userId="8c054029-3ef7-482c-8a32-ec84db145541" providerId="ADAL" clId="{C6346502-2B1C-4DA2-B486-C0A4FDBD37CF}" dt="2022-09-06T18:57:33.282" v="174"/>
          <ac:picMkLst>
            <pc:docMk/>
            <pc:sldMk cId="1003556756" sldId="291"/>
            <ac:picMk id="98" creationId="{907C6B87-D329-3425-3D36-EE05219AA546}"/>
          </ac:picMkLst>
        </pc:picChg>
        <pc:picChg chg="mod">
          <ac:chgData name="Ray Robinson" userId="8c054029-3ef7-482c-8a32-ec84db145541" providerId="ADAL" clId="{C6346502-2B1C-4DA2-B486-C0A4FDBD37CF}" dt="2022-09-06T18:57:33.282" v="174"/>
          <ac:picMkLst>
            <pc:docMk/>
            <pc:sldMk cId="1003556756" sldId="291"/>
            <ac:picMk id="99" creationId="{321EED57-9E64-14DA-5518-9CEA257CE406}"/>
          </ac:picMkLst>
        </pc:picChg>
        <pc:picChg chg="mod">
          <ac:chgData name="Ray Robinson" userId="8c054029-3ef7-482c-8a32-ec84db145541" providerId="ADAL" clId="{C6346502-2B1C-4DA2-B486-C0A4FDBD37CF}" dt="2022-09-06T18:57:33.282" v="174"/>
          <ac:picMkLst>
            <pc:docMk/>
            <pc:sldMk cId="1003556756" sldId="291"/>
            <ac:picMk id="100" creationId="{DAC00100-61D2-4BC6-277B-66A478915815}"/>
          </ac:picMkLst>
        </pc:picChg>
        <pc:picChg chg="mod">
          <ac:chgData name="Ray Robinson" userId="8c054029-3ef7-482c-8a32-ec84db145541" providerId="ADAL" clId="{C6346502-2B1C-4DA2-B486-C0A4FDBD37CF}" dt="2022-09-06T19:00:55.978" v="178"/>
          <ac:picMkLst>
            <pc:docMk/>
            <pc:sldMk cId="1003556756" sldId="291"/>
            <ac:picMk id="102" creationId="{21F50D0D-F423-FD22-12A3-EC1B5D0BEFB8}"/>
          </ac:picMkLst>
        </pc:picChg>
        <pc:picChg chg="mod">
          <ac:chgData name="Ray Robinson" userId="8c054029-3ef7-482c-8a32-ec84db145541" providerId="ADAL" clId="{C6346502-2B1C-4DA2-B486-C0A4FDBD37CF}" dt="2022-09-06T19:00:55.978" v="178"/>
          <ac:picMkLst>
            <pc:docMk/>
            <pc:sldMk cId="1003556756" sldId="291"/>
            <ac:picMk id="103" creationId="{C398AA12-366C-5BF1-A8DD-002E4BAB2710}"/>
          </ac:picMkLst>
        </pc:picChg>
        <pc:picChg chg="mod">
          <ac:chgData name="Ray Robinson" userId="8c054029-3ef7-482c-8a32-ec84db145541" providerId="ADAL" clId="{C6346502-2B1C-4DA2-B486-C0A4FDBD37CF}" dt="2022-09-06T21:48:34.238" v="1065"/>
          <ac:picMkLst>
            <pc:docMk/>
            <pc:sldMk cId="1003556756" sldId="291"/>
            <ac:picMk id="159" creationId="{422F9086-D536-06B2-6A35-381E9DE55123}"/>
          </ac:picMkLst>
        </pc:picChg>
        <pc:picChg chg="mod">
          <ac:chgData name="Ray Robinson" userId="8c054029-3ef7-482c-8a32-ec84db145541" providerId="ADAL" clId="{C6346502-2B1C-4DA2-B486-C0A4FDBD37CF}" dt="2022-09-06T21:48:34.238" v="1065"/>
          <ac:picMkLst>
            <pc:docMk/>
            <pc:sldMk cId="1003556756" sldId="291"/>
            <ac:picMk id="160" creationId="{B829AFE5-3DDD-95A5-3107-137DE8DFEAE6}"/>
          </ac:picMkLst>
        </pc:picChg>
        <pc:picChg chg="mod">
          <ac:chgData name="Ray Robinson" userId="8c054029-3ef7-482c-8a32-ec84db145541" providerId="ADAL" clId="{C6346502-2B1C-4DA2-B486-C0A4FDBD37CF}" dt="2022-09-06T21:48:34.238" v="1065"/>
          <ac:picMkLst>
            <pc:docMk/>
            <pc:sldMk cId="1003556756" sldId="291"/>
            <ac:picMk id="161" creationId="{CC92D555-36BF-7D9F-8CE6-A8FA3EE91478}"/>
          </ac:picMkLst>
        </pc:picChg>
        <pc:picChg chg="mod">
          <ac:chgData name="Ray Robinson" userId="8c054029-3ef7-482c-8a32-ec84db145541" providerId="ADAL" clId="{C6346502-2B1C-4DA2-B486-C0A4FDBD37CF}" dt="2022-09-06T21:48:34.238" v="1065"/>
          <ac:picMkLst>
            <pc:docMk/>
            <pc:sldMk cId="1003556756" sldId="291"/>
            <ac:picMk id="162" creationId="{941A24EF-B14C-84EE-F953-E3CEFB5256B4}"/>
          </ac:picMkLst>
        </pc:picChg>
      </pc:sldChg>
      <pc:sldChg chg="modSp del mod">
        <pc:chgData name="Ray Robinson" userId="8c054029-3ef7-482c-8a32-ec84db145541" providerId="ADAL" clId="{C6346502-2B1C-4DA2-B486-C0A4FDBD37CF}" dt="2022-09-06T21:53:47.983" v="1127" actId="2711"/>
        <pc:sldMkLst>
          <pc:docMk/>
          <pc:sldMk cId="4289974032" sldId="1805"/>
        </pc:sldMkLst>
        <pc:spChg chg="mod">
          <ac:chgData name="Ray Robinson" userId="8c054029-3ef7-482c-8a32-ec84db145541" providerId="ADAL" clId="{C6346502-2B1C-4DA2-B486-C0A4FDBD37CF}" dt="2022-09-06T21:53:47.983" v="1127" actId="2711"/>
          <ac:spMkLst>
            <pc:docMk/>
            <pc:sldMk cId="4289974032" sldId="1805"/>
            <ac:spMk id="59" creationId="{9F20CF88-CC94-3546-9E09-5B45AC6F2F02}"/>
          </ac:spMkLst>
        </pc:spChg>
      </pc:sldChg>
      <pc:sldChg chg="addSp">
        <pc:chgData name="Ray Robinson" userId="8c054029-3ef7-482c-8a32-ec84db145541" providerId="ADAL" clId="{C6346502-2B1C-4DA2-B486-C0A4FDBD37CF}" dt="2022-09-06T18:20:33.232" v="82"/>
        <pc:sldMkLst>
          <pc:docMk/>
          <pc:sldMk cId="2540425140" sldId="3072"/>
        </pc:sldMkLst>
        <pc:picChg chg="add">
          <ac:chgData name="Ray Robinson" userId="8c054029-3ef7-482c-8a32-ec84db145541" providerId="ADAL" clId="{C6346502-2B1C-4DA2-B486-C0A4FDBD37CF}" dt="2022-09-06T18:20:33.232" v="82"/>
          <ac:picMkLst>
            <pc:docMk/>
            <pc:sldMk cId="2540425140" sldId="3072"/>
            <ac:picMk id="3" creationId="{BCA00359-B0F0-A1AB-B81C-DFC202863259}"/>
          </ac:picMkLst>
        </pc:picChg>
      </pc:sldChg>
      <pc:sldChg chg="modSp del mod">
        <pc:chgData name="Ray Robinson" userId="8c054029-3ef7-482c-8a32-ec84db145541" providerId="ADAL" clId="{C6346502-2B1C-4DA2-B486-C0A4FDBD37CF}" dt="2022-09-06T18:21:15.064" v="86" actId="2696"/>
        <pc:sldMkLst>
          <pc:docMk/>
          <pc:sldMk cId="3384467832" sldId="3074"/>
        </pc:sldMkLst>
        <pc:spChg chg="mod">
          <ac:chgData name="Ray Robinson" userId="8c054029-3ef7-482c-8a32-ec84db145541" providerId="ADAL" clId="{C6346502-2B1C-4DA2-B486-C0A4FDBD37CF}" dt="2022-09-06T18:20:51.578" v="83" actId="1076"/>
          <ac:spMkLst>
            <pc:docMk/>
            <pc:sldMk cId="3384467832" sldId="3074"/>
            <ac:spMk id="3994" creationId="{00000000-0000-0000-0000-000000000000}"/>
          </ac:spMkLst>
        </pc:spChg>
      </pc:sldChg>
      <pc:sldChg chg="addSp modSp new mod modAnim">
        <pc:chgData name="Ray Robinson" userId="8c054029-3ef7-482c-8a32-ec84db145541" providerId="ADAL" clId="{C6346502-2B1C-4DA2-B486-C0A4FDBD37CF}" dt="2022-09-06T18:25:52.601" v="173" actId="14100"/>
        <pc:sldMkLst>
          <pc:docMk/>
          <pc:sldMk cId="1631451952" sldId="3075"/>
        </pc:sldMkLst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3" creationId="{48D2AA86-4AC2-3DF0-A3D0-C4063B2E99E4}"/>
          </ac:picMkLst>
        </pc:picChg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4" creationId="{D163F61D-B1FD-D86B-D1A7-7517D649CC3C}"/>
          </ac:picMkLst>
        </pc:picChg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5" creationId="{C46CDCDD-24C5-492E-C616-4305CB656AE0}"/>
          </ac:picMkLst>
        </pc:picChg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6" creationId="{ADC17D71-CFD5-BA1A-40C9-7A01F8F3AE9B}"/>
          </ac:picMkLst>
        </pc:picChg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7" creationId="{BA5798A2-9ABA-1BC8-8C73-42BE123968CC}"/>
          </ac:picMkLst>
        </pc:picChg>
        <pc:picChg chg="add mod">
          <ac:chgData name="Ray Robinson" userId="8c054029-3ef7-482c-8a32-ec84db145541" providerId="ADAL" clId="{C6346502-2B1C-4DA2-B486-C0A4FDBD37CF}" dt="2022-09-06T18:25:52.601" v="173" actId="14100"/>
          <ac:picMkLst>
            <pc:docMk/>
            <pc:sldMk cId="1631451952" sldId="3075"/>
            <ac:picMk id="8" creationId="{37C526BD-2478-2DCA-F095-DD020E10F84D}"/>
          </ac:picMkLst>
        </pc:picChg>
      </pc:sldChg>
      <pc:sldChg chg="new del">
        <pc:chgData name="Ray Robinson" userId="8c054029-3ef7-482c-8a32-ec84db145541" providerId="ADAL" clId="{C6346502-2B1C-4DA2-B486-C0A4FDBD37CF}" dt="2022-09-06T19:05:35.252" v="202" actId="2696"/>
        <pc:sldMkLst>
          <pc:docMk/>
          <pc:sldMk cId="2965767949" sldId="3076"/>
        </pc:sldMkLst>
      </pc:sldChg>
      <pc:sldChg chg="add del">
        <pc:chgData name="Ray Robinson" userId="8c054029-3ef7-482c-8a32-ec84db145541" providerId="ADAL" clId="{C6346502-2B1C-4DA2-B486-C0A4FDBD37CF}" dt="2022-09-06T18:21:21.028" v="87" actId="2696"/>
        <pc:sldMkLst>
          <pc:docMk/>
          <pc:sldMk cId="3013831424" sldId="3076"/>
        </pc:sldMkLst>
      </pc:sldChg>
      <pc:sldChg chg="addSp modSp new mod ord modAnim">
        <pc:chgData name="Ray Robinson" userId="8c054029-3ef7-482c-8a32-ec84db145541" providerId="ADAL" clId="{C6346502-2B1C-4DA2-B486-C0A4FDBD37CF}" dt="2022-09-06T19:08:45.422" v="239" actId="1076"/>
        <pc:sldMkLst>
          <pc:docMk/>
          <pc:sldMk cId="2375150920" sldId="3077"/>
        </pc:sldMkLst>
        <pc:spChg chg="mod">
          <ac:chgData name="Ray Robinson" userId="8c054029-3ef7-482c-8a32-ec84db145541" providerId="ADAL" clId="{C6346502-2B1C-4DA2-B486-C0A4FDBD37CF}" dt="2022-09-06T19:08:28.493" v="237" actId="14100"/>
          <ac:spMkLst>
            <pc:docMk/>
            <pc:sldMk cId="2375150920" sldId="3077"/>
            <ac:spMk id="2" creationId="{23BF07FA-124F-5A99-DF2A-6998753C1F06}"/>
          </ac:spMkLst>
        </pc:spChg>
        <pc:spChg chg="add mod">
          <ac:chgData name="Ray Robinson" userId="8c054029-3ef7-482c-8a32-ec84db145541" providerId="ADAL" clId="{C6346502-2B1C-4DA2-B486-C0A4FDBD37CF}" dt="2022-09-06T19:07:24.629" v="225" actId="27636"/>
          <ac:spMkLst>
            <pc:docMk/>
            <pc:sldMk cId="2375150920" sldId="3077"/>
            <ac:spMk id="4" creationId="{9D02324A-4C1D-5C9E-1A7C-5C65E5A440B5}"/>
          </ac:spMkLst>
        </pc:spChg>
        <pc:spChg chg="add mod">
          <ac:chgData name="Ray Robinson" userId="8c054029-3ef7-482c-8a32-ec84db145541" providerId="ADAL" clId="{C6346502-2B1C-4DA2-B486-C0A4FDBD37CF}" dt="2022-09-06T19:08:45.422" v="239" actId="1076"/>
          <ac:spMkLst>
            <pc:docMk/>
            <pc:sldMk cId="2375150920" sldId="3077"/>
            <ac:spMk id="5" creationId="{AC2EF73F-3A3A-D675-3C42-ED420B5228F4}"/>
          </ac:spMkLst>
        </pc:spChg>
        <pc:picChg chg="add mod">
          <ac:chgData name="Ray Robinson" userId="8c054029-3ef7-482c-8a32-ec84db145541" providerId="ADAL" clId="{C6346502-2B1C-4DA2-B486-C0A4FDBD37CF}" dt="2022-09-06T19:05:53.098" v="205" actId="1076"/>
          <ac:picMkLst>
            <pc:docMk/>
            <pc:sldMk cId="2375150920" sldId="3077"/>
            <ac:picMk id="3" creationId="{9C7ABF25-17D6-D2FB-0CFD-0E1A4E4F741A}"/>
          </ac:picMkLst>
        </pc:picChg>
      </pc:sldChg>
      <pc:sldChg chg="addSp delSp modSp new mod">
        <pc:chgData name="Ray Robinson" userId="8c054029-3ef7-482c-8a32-ec84db145541" providerId="ADAL" clId="{C6346502-2B1C-4DA2-B486-C0A4FDBD37CF}" dt="2022-09-06T21:48:07.456" v="1064" actId="207"/>
        <pc:sldMkLst>
          <pc:docMk/>
          <pc:sldMk cId="3715093305" sldId="3078"/>
        </pc:sldMkLst>
        <pc:spChg chg="mod">
          <ac:chgData name="Ray Robinson" userId="8c054029-3ef7-482c-8a32-ec84db145541" providerId="ADAL" clId="{C6346502-2B1C-4DA2-B486-C0A4FDBD37CF}" dt="2022-09-06T19:20:42.749" v="243"/>
          <ac:spMkLst>
            <pc:docMk/>
            <pc:sldMk cId="3715093305" sldId="3078"/>
            <ac:spMk id="2" creationId="{C56AEC5F-0D68-A391-2BCB-85C67EDE70E8}"/>
          </ac:spMkLst>
        </pc:spChg>
        <pc:spChg chg="add mod">
          <ac:chgData name="Ray Robinson" userId="8c054029-3ef7-482c-8a32-ec84db145541" providerId="ADAL" clId="{C6346502-2B1C-4DA2-B486-C0A4FDBD37CF}" dt="2022-09-06T21:48:07.456" v="1064" actId="207"/>
          <ac:spMkLst>
            <pc:docMk/>
            <pc:sldMk cId="3715093305" sldId="3078"/>
            <ac:spMk id="3" creationId="{B4F771F8-C1C0-2CD8-A1E7-61D5DCAFC90D}"/>
          </ac:spMkLst>
        </pc:spChg>
        <pc:spChg chg="add del mod">
          <ac:chgData name="Ray Robinson" userId="8c054029-3ef7-482c-8a32-ec84db145541" providerId="ADAL" clId="{C6346502-2B1C-4DA2-B486-C0A4FDBD37CF}" dt="2022-09-06T21:47:24.076" v="1059" actId="21"/>
          <ac:spMkLst>
            <pc:docMk/>
            <pc:sldMk cId="3715093305" sldId="3078"/>
            <ac:spMk id="4" creationId="{DA7DC976-C95B-96AC-01D2-DBC93161AC9F}"/>
          </ac:spMkLst>
        </pc:spChg>
        <pc:picChg chg="add mod">
          <ac:chgData name="Ray Robinson" userId="8c054029-3ef7-482c-8a32-ec84db145541" providerId="ADAL" clId="{C6346502-2B1C-4DA2-B486-C0A4FDBD37CF}" dt="2022-09-06T21:47:30.847" v="1060"/>
          <ac:picMkLst>
            <pc:docMk/>
            <pc:sldMk cId="3715093305" sldId="3078"/>
            <ac:picMk id="5" creationId="{DCEECA48-26FF-12A7-F95F-8099F31160AF}"/>
          </ac:picMkLst>
        </pc:picChg>
      </pc:sldChg>
      <pc:sldChg chg="addSp delSp modSp new mod modAnim">
        <pc:chgData name="Ray Robinson" userId="8c054029-3ef7-482c-8a32-ec84db145541" providerId="ADAL" clId="{C6346502-2B1C-4DA2-B486-C0A4FDBD37CF}" dt="2022-09-06T20:18:20.425" v="627" actId="1076"/>
        <pc:sldMkLst>
          <pc:docMk/>
          <pc:sldMk cId="408127201" sldId="3079"/>
        </pc:sldMkLst>
        <pc:spChg chg="mod">
          <ac:chgData name="Ray Robinson" userId="8c054029-3ef7-482c-8a32-ec84db145541" providerId="ADAL" clId="{C6346502-2B1C-4DA2-B486-C0A4FDBD37CF}" dt="2022-09-06T19:38:12.899" v="378" actId="1076"/>
          <ac:spMkLst>
            <pc:docMk/>
            <pc:sldMk cId="408127201" sldId="3079"/>
            <ac:spMk id="2" creationId="{C49B2465-F43D-7EA3-4DFF-872E9BF045FE}"/>
          </ac:spMkLst>
        </pc:spChg>
        <pc:spChg chg="add mod">
          <ac:chgData name="Ray Robinson" userId="8c054029-3ef7-482c-8a32-ec84db145541" providerId="ADAL" clId="{C6346502-2B1C-4DA2-B486-C0A4FDBD37CF}" dt="2022-09-06T20:03:28.964" v="512" actId="14100"/>
          <ac:spMkLst>
            <pc:docMk/>
            <pc:sldMk cId="408127201" sldId="3079"/>
            <ac:spMk id="75" creationId="{49806005-3D65-0598-BA30-A52F4DC92EDD}"/>
          </ac:spMkLst>
        </pc:spChg>
        <pc:spChg chg="mod">
          <ac:chgData name="Ray Robinson" userId="8c054029-3ef7-482c-8a32-ec84db145541" providerId="ADAL" clId="{C6346502-2B1C-4DA2-B486-C0A4FDBD37CF}" dt="2022-09-06T19:21:39.822" v="244"/>
          <ac:spMkLst>
            <pc:docMk/>
            <pc:sldMk cId="408127201" sldId="3079"/>
            <ac:spMk id="91" creationId="{E1EB26CE-9241-1E93-B05E-56763FE81BBD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93" creationId="{F33C598B-65CE-D24C-47F4-5908090C9B52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94" creationId="{66763A95-3ABF-203D-122B-928284DC2DA8}"/>
          </ac:spMkLst>
        </pc:spChg>
        <pc:spChg chg="mod">
          <ac:chgData name="Ray Robinson" userId="8c054029-3ef7-482c-8a32-ec84db145541" providerId="ADAL" clId="{C6346502-2B1C-4DA2-B486-C0A4FDBD37CF}" dt="2022-09-06T20:16:38.616" v="608" actId="14100"/>
          <ac:spMkLst>
            <pc:docMk/>
            <pc:sldMk cId="408127201" sldId="3079"/>
            <ac:spMk id="96" creationId="{71441DA1-E67D-CFC6-ED58-CCC12CE94DFA}"/>
          </ac:spMkLst>
        </pc:spChg>
        <pc:spChg chg="mod">
          <ac:chgData name="Ray Robinson" userId="8c054029-3ef7-482c-8a32-ec84db145541" providerId="ADAL" clId="{C6346502-2B1C-4DA2-B486-C0A4FDBD37CF}" dt="2022-09-06T20:14:40.086" v="577" actId="1076"/>
          <ac:spMkLst>
            <pc:docMk/>
            <pc:sldMk cId="408127201" sldId="3079"/>
            <ac:spMk id="107" creationId="{B806BABC-5CD7-F718-E7F9-8ADAD6DA16BB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12" creationId="{BD0375FA-4B78-1A2E-6BA2-304E55280A09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13" creationId="{DDDD2DA3-CC11-1D65-731A-551765FF53B1}"/>
          </ac:spMkLst>
        </pc:spChg>
        <pc:spChg chg="mod">
          <ac:chgData name="Ray Robinson" userId="8c054029-3ef7-482c-8a32-ec84db145541" providerId="ADAL" clId="{C6346502-2B1C-4DA2-B486-C0A4FDBD37CF}" dt="2022-09-06T20:17:22.954" v="617" actId="113"/>
          <ac:spMkLst>
            <pc:docMk/>
            <pc:sldMk cId="408127201" sldId="3079"/>
            <ac:spMk id="114" creationId="{3F04BC00-154E-FEB2-E564-92E47D0E97E2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15" creationId="{3D958425-55ED-8752-5A72-6D8B7439E75D}"/>
          </ac:spMkLst>
        </pc:spChg>
        <pc:spChg chg="mod">
          <ac:chgData name="Ray Robinson" userId="8c054029-3ef7-482c-8a32-ec84db145541" providerId="ADAL" clId="{C6346502-2B1C-4DA2-B486-C0A4FDBD37CF}" dt="2022-09-06T20:17:50.333" v="624" actId="20577"/>
          <ac:spMkLst>
            <pc:docMk/>
            <pc:sldMk cId="408127201" sldId="3079"/>
            <ac:spMk id="116" creationId="{338EEB99-054D-F6AC-2007-3CBA939B5A7E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17" creationId="{7667CFDE-B186-4149-DCED-2FAB4BE0CE09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19" creationId="{41043EEC-6B56-DF7D-A49C-F919EE27E140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20" creationId="{19B2AE9B-0A81-0D0B-C926-FF6BB9526085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21" creationId="{7F389448-4EE3-9B81-F29F-5B9D8844E504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27" creationId="{25D14DD9-733A-E2D6-F0B9-55E468B2F6EB}"/>
          </ac:spMkLst>
        </pc:spChg>
        <pc:spChg chg="mod">
          <ac:chgData name="Ray Robinson" userId="8c054029-3ef7-482c-8a32-ec84db145541" providerId="ADAL" clId="{C6346502-2B1C-4DA2-B486-C0A4FDBD37CF}" dt="2022-09-06T19:21:39.822" v="244"/>
          <ac:spMkLst>
            <pc:docMk/>
            <pc:sldMk cId="408127201" sldId="3079"/>
            <ac:spMk id="128" creationId="{55CDB42D-29BB-02D4-B179-E4C5798E84C0}"/>
          </ac:spMkLst>
        </pc:spChg>
        <pc:spChg chg="mod">
          <ac:chgData name="Ray Robinson" userId="8c054029-3ef7-482c-8a32-ec84db145541" providerId="ADAL" clId="{C6346502-2B1C-4DA2-B486-C0A4FDBD37CF}" dt="2022-09-06T20:14:44.342" v="579" actId="1076"/>
          <ac:spMkLst>
            <pc:docMk/>
            <pc:sldMk cId="408127201" sldId="3079"/>
            <ac:spMk id="129" creationId="{2A8878BB-8E4F-259A-3D3E-ABBD98E2CD3B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30" creationId="{2782BB5A-F501-7FA1-31A8-FB86119921C3}"/>
          </ac:spMkLst>
        </pc:spChg>
        <pc:spChg chg="mod">
          <ac:chgData name="Ray Robinson" userId="8c054029-3ef7-482c-8a32-ec84db145541" providerId="ADAL" clId="{C6346502-2B1C-4DA2-B486-C0A4FDBD37CF}" dt="2022-09-06T20:14:45.111" v="580" actId="1076"/>
          <ac:spMkLst>
            <pc:docMk/>
            <pc:sldMk cId="408127201" sldId="3079"/>
            <ac:spMk id="131" creationId="{48718304-E112-2680-EB8D-096189438AF5}"/>
          </ac:spMkLst>
        </pc:spChg>
        <pc:spChg chg="mod">
          <ac:chgData name="Ray Robinson" userId="8c054029-3ef7-482c-8a32-ec84db145541" providerId="ADAL" clId="{C6346502-2B1C-4DA2-B486-C0A4FDBD37CF}" dt="2022-09-06T19:21:39.822" v="244"/>
          <ac:spMkLst>
            <pc:docMk/>
            <pc:sldMk cId="408127201" sldId="3079"/>
            <ac:spMk id="132" creationId="{DA4EBB1E-7CA8-0F3E-5594-8CC713B079ED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33" creationId="{A32DE6D3-5807-DB0A-F5A7-26078B083A87}"/>
          </ac:spMkLst>
        </pc:spChg>
        <pc:spChg chg="mod">
          <ac:chgData name="Ray Robinson" userId="8c054029-3ef7-482c-8a32-ec84db145541" providerId="ADAL" clId="{C6346502-2B1C-4DA2-B486-C0A4FDBD37CF}" dt="2022-09-06T19:21:39.822" v="244"/>
          <ac:spMkLst>
            <pc:docMk/>
            <pc:sldMk cId="408127201" sldId="3079"/>
            <ac:spMk id="134" creationId="{6C21D821-03C6-E23F-F422-3A50EB839FC0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35" creationId="{10C116DD-264B-A10C-0C0D-066C989A90A2}"/>
          </ac:spMkLst>
        </pc:spChg>
        <pc:spChg chg="mod">
          <ac:chgData name="Ray Robinson" userId="8c054029-3ef7-482c-8a32-ec84db145541" providerId="ADAL" clId="{C6346502-2B1C-4DA2-B486-C0A4FDBD37CF}" dt="2022-09-06T19:21:39.822" v="244"/>
          <ac:spMkLst>
            <pc:docMk/>
            <pc:sldMk cId="408127201" sldId="3079"/>
            <ac:spMk id="136" creationId="{1F19C230-CA84-78E3-B966-F94D34EE81F6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37" creationId="{D4D14317-1E8C-70D5-C8B3-FD9550FA40BA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38" creationId="{66E1F907-A893-082C-6806-7A7B658CFF6B}"/>
          </ac:spMkLst>
        </pc:spChg>
        <pc:spChg chg="mod">
          <ac:chgData name="Ray Robinson" userId="8c054029-3ef7-482c-8a32-ec84db145541" providerId="ADAL" clId="{C6346502-2B1C-4DA2-B486-C0A4FDBD37CF}" dt="2022-09-06T20:17:09.562" v="614" actId="1076"/>
          <ac:spMkLst>
            <pc:docMk/>
            <pc:sldMk cId="408127201" sldId="3079"/>
            <ac:spMk id="139" creationId="{24946EB1-566C-6907-A1C7-20D91D388BB5}"/>
          </ac:spMkLst>
        </pc:spChg>
        <pc:spChg chg="mod">
          <ac:chgData name="Ray Robinson" userId="8c054029-3ef7-482c-8a32-ec84db145541" providerId="ADAL" clId="{C6346502-2B1C-4DA2-B486-C0A4FDBD37CF}" dt="2022-09-06T20:17:06.164" v="613" actId="1076"/>
          <ac:spMkLst>
            <pc:docMk/>
            <pc:sldMk cId="408127201" sldId="3079"/>
            <ac:spMk id="140" creationId="{D725E05B-A9A6-77C3-A441-C8F0EAAA38EE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41" creationId="{1107ED4A-C4BE-A82B-5AA2-75E9D6072DC2}"/>
          </ac:spMkLst>
        </pc:spChg>
        <pc:spChg chg="mod">
          <ac:chgData name="Ray Robinson" userId="8c054029-3ef7-482c-8a32-ec84db145541" providerId="ADAL" clId="{C6346502-2B1C-4DA2-B486-C0A4FDBD37CF}" dt="2022-09-06T20:00:24.305" v="489" actId="1076"/>
          <ac:spMkLst>
            <pc:docMk/>
            <pc:sldMk cId="408127201" sldId="3079"/>
            <ac:spMk id="142" creationId="{C4537322-03F9-D6DE-1425-781EFD2A522D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43" creationId="{1245E239-8745-DEF3-C107-26BE14769A57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44" creationId="{4A3157CA-C6E9-D09B-A5D9-FD3E29D8240F}"/>
          </ac:spMkLst>
        </pc:spChg>
        <pc:spChg chg="mod">
          <ac:chgData name="Ray Robinson" userId="8c054029-3ef7-482c-8a32-ec84db145541" providerId="ADAL" clId="{C6346502-2B1C-4DA2-B486-C0A4FDBD37CF}" dt="2022-09-06T20:16:48.160" v="609" actId="1076"/>
          <ac:spMkLst>
            <pc:docMk/>
            <pc:sldMk cId="408127201" sldId="3079"/>
            <ac:spMk id="145" creationId="{10513D05-31A5-33C7-76CB-88C51BBA010C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46" creationId="{CBD8D04A-26C7-E50A-8887-B57E60D98474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47" creationId="{ED224804-29A9-B38E-C45B-3380962182FC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48" creationId="{8237F6F1-88DA-9A4C-3559-AD8AAF6682DE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49" creationId="{3A1943D6-12E2-A6F7-ED42-FFACEA2B60CC}"/>
          </ac:spMkLst>
        </pc:spChg>
        <pc:spChg chg="mod">
          <ac:chgData name="Ray Robinson" userId="8c054029-3ef7-482c-8a32-ec84db145541" providerId="ADAL" clId="{C6346502-2B1C-4DA2-B486-C0A4FDBD37CF}" dt="2022-09-06T20:04:53.799" v="520" actId="1076"/>
          <ac:spMkLst>
            <pc:docMk/>
            <pc:sldMk cId="408127201" sldId="3079"/>
            <ac:spMk id="150" creationId="{A4F082E0-2646-970A-4394-D4250933B100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51" creationId="{AE424F01-E76A-711F-49F7-FCA7FEC0D9EB}"/>
          </ac:spMkLst>
        </pc:spChg>
        <pc:spChg chg="mod">
          <ac:chgData name="Ray Robinson" userId="8c054029-3ef7-482c-8a32-ec84db145541" providerId="ADAL" clId="{C6346502-2B1C-4DA2-B486-C0A4FDBD37CF}" dt="2022-09-06T20:14:30.136" v="575" actId="14100"/>
          <ac:spMkLst>
            <pc:docMk/>
            <pc:sldMk cId="408127201" sldId="3079"/>
            <ac:spMk id="152" creationId="{389DC430-6FE6-E5FB-62F5-27FD7F262ED2}"/>
          </ac:spMkLst>
        </pc:spChg>
        <pc:spChg chg="mod">
          <ac:chgData name="Ray Robinson" userId="8c054029-3ef7-482c-8a32-ec84db145541" providerId="ADAL" clId="{C6346502-2B1C-4DA2-B486-C0A4FDBD37CF}" dt="2022-09-06T20:16:54.119" v="610" actId="1076"/>
          <ac:spMkLst>
            <pc:docMk/>
            <pc:sldMk cId="408127201" sldId="3079"/>
            <ac:spMk id="153" creationId="{BFE82129-0267-707A-3772-ADC45242C577}"/>
          </ac:spMkLst>
        </pc:spChg>
        <pc:spChg chg="mod">
          <ac:chgData name="Ray Robinson" userId="8c054029-3ef7-482c-8a32-ec84db145541" providerId="ADAL" clId="{C6346502-2B1C-4DA2-B486-C0A4FDBD37CF}" dt="2022-09-06T19:57:28.248" v="449" actId="1076"/>
          <ac:spMkLst>
            <pc:docMk/>
            <pc:sldMk cId="408127201" sldId="3079"/>
            <ac:spMk id="154" creationId="{98BB11CF-45E6-FC7B-7B50-075501BB07D0}"/>
          </ac:spMkLst>
        </pc:spChg>
        <pc:spChg chg="mod">
          <ac:chgData name="Ray Robinson" userId="8c054029-3ef7-482c-8a32-ec84db145541" providerId="ADAL" clId="{C6346502-2B1C-4DA2-B486-C0A4FDBD37CF}" dt="2022-09-06T19:57:28.248" v="449" actId="1076"/>
          <ac:spMkLst>
            <pc:docMk/>
            <pc:sldMk cId="408127201" sldId="3079"/>
            <ac:spMk id="155" creationId="{BD9362AD-094E-B3D7-0646-7DC0E02FDF65}"/>
          </ac:spMkLst>
        </pc:spChg>
        <pc:spChg chg="mod">
          <ac:chgData name="Ray Robinson" userId="8c054029-3ef7-482c-8a32-ec84db145541" providerId="ADAL" clId="{C6346502-2B1C-4DA2-B486-C0A4FDBD37CF}" dt="2022-09-06T20:17:13.161" v="615" actId="1076"/>
          <ac:spMkLst>
            <pc:docMk/>
            <pc:sldMk cId="408127201" sldId="3079"/>
            <ac:spMk id="156" creationId="{1B2CE800-7F14-3C61-D9A9-197C92155298}"/>
          </ac:spMkLst>
        </pc:spChg>
        <pc:spChg chg="mod">
          <ac:chgData name="Ray Robinson" userId="8c054029-3ef7-482c-8a32-ec84db145541" providerId="ADAL" clId="{C6346502-2B1C-4DA2-B486-C0A4FDBD37CF}" dt="2022-09-06T20:16:59.305" v="611" actId="1076"/>
          <ac:spMkLst>
            <pc:docMk/>
            <pc:sldMk cId="408127201" sldId="3079"/>
            <ac:spMk id="158" creationId="{9E407EB5-258E-A3E9-EA15-C9FF5AA34089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59" creationId="{0CD98C65-121E-3908-E3C3-15FEDF68090E}"/>
          </ac:spMkLst>
        </pc:spChg>
        <pc:spChg chg="mod">
          <ac:chgData name="Ray Robinson" userId="8c054029-3ef7-482c-8a32-ec84db145541" providerId="ADAL" clId="{C6346502-2B1C-4DA2-B486-C0A4FDBD37CF}" dt="2022-09-06T20:17:01.584" v="612" actId="1076"/>
          <ac:spMkLst>
            <pc:docMk/>
            <pc:sldMk cId="408127201" sldId="3079"/>
            <ac:spMk id="160" creationId="{33EF6637-AB1C-A8C6-7E39-ADEDDD627661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61" creationId="{1A5DC505-5ED1-2121-9D62-82EDF5A56293}"/>
          </ac:spMkLst>
        </pc:spChg>
        <pc:spChg chg="mod">
          <ac:chgData name="Ray Robinson" userId="8c054029-3ef7-482c-8a32-ec84db145541" providerId="ADAL" clId="{C6346502-2B1C-4DA2-B486-C0A4FDBD37CF}" dt="2022-09-06T20:14:36.263" v="576" actId="14100"/>
          <ac:spMkLst>
            <pc:docMk/>
            <pc:sldMk cId="408127201" sldId="3079"/>
            <ac:spMk id="162" creationId="{63972A84-9266-0A82-A3AA-18C8B02FF3B3}"/>
          </ac:spMkLst>
        </pc:spChg>
        <pc:spChg chg="mod">
          <ac:chgData name="Ray Robinson" userId="8c054029-3ef7-482c-8a32-ec84db145541" providerId="ADAL" clId="{C6346502-2B1C-4DA2-B486-C0A4FDBD37CF}" dt="2022-09-06T20:15:01.486" v="584" actId="1076"/>
          <ac:spMkLst>
            <pc:docMk/>
            <pc:sldMk cId="408127201" sldId="3079"/>
            <ac:spMk id="163" creationId="{587CE6C8-E622-E754-4EE4-B257B27F66FD}"/>
          </ac:spMkLst>
        </pc:spChg>
        <pc:spChg chg="mod">
          <ac:chgData name="Ray Robinson" userId="8c054029-3ef7-482c-8a32-ec84db145541" providerId="ADAL" clId="{C6346502-2B1C-4DA2-B486-C0A4FDBD37CF}" dt="2022-09-06T20:18:02.593" v="625" actId="1076"/>
          <ac:spMkLst>
            <pc:docMk/>
            <pc:sldMk cId="408127201" sldId="3079"/>
            <ac:spMk id="164" creationId="{B2E9AD77-2608-2255-37AC-5036438BB4E3}"/>
          </ac:spMkLst>
        </pc:spChg>
        <pc:spChg chg="mod">
          <ac:chgData name="Ray Robinson" userId="8c054029-3ef7-482c-8a32-ec84db145541" providerId="ADAL" clId="{C6346502-2B1C-4DA2-B486-C0A4FDBD37CF}" dt="2022-09-06T20:14:57.368" v="583" actId="1076"/>
          <ac:spMkLst>
            <pc:docMk/>
            <pc:sldMk cId="408127201" sldId="3079"/>
            <ac:spMk id="165" creationId="{80240558-BAD1-C8B5-7424-EE481E66ED1D}"/>
          </ac:spMkLst>
        </pc:spChg>
        <pc:spChg chg="mod">
          <ac:chgData name="Ray Robinson" userId="8c054029-3ef7-482c-8a32-ec84db145541" providerId="ADAL" clId="{C6346502-2B1C-4DA2-B486-C0A4FDBD37CF}" dt="2022-09-06T20:14:49.534" v="581" actId="1076"/>
          <ac:spMkLst>
            <pc:docMk/>
            <pc:sldMk cId="408127201" sldId="3079"/>
            <ac:spMk id="166" creationId="{4889BA24-9166-F655-4F70-DFBF55E9DAC2}"/>
          </ac:spMkLst>
        </pc:spChg>
        <pc:spChg chg="mod">
          <ac:chgData name="Ray Robinson" userId="8c054029-3ef7-482c-8a32-ec84db145541" providerId="ADAL" clId="{C6346502-2B1C-4DA2-B486-C0A4FDBD37CF}" dt="2022-09-06T20:16:33.776" v="607" actId="113"/>
          <ac:spMkLst>
            <pc:docMk/>
            <pc:sldMk cId="408127201" sldId="3079"/>
            <ac:spMk id="167" creationId="{0A079578-DCC7-9160-03BA-0D94772F8961}"/>
          </ac:spMkLst>
        </pc:spChg>
        <pc:spChg chg="mod">
          <ac:chgData name="Ray Robinson" userId="8c054029-3ef7-482c-8a32-ec84db145541" providerId="ADAL" clId="{C6346502-2B1C-4DA2-B486-C0A4FDBD37CF}" dt="2022-09-06T20:15:57.935" v="599" actId="1076"/>
          <ac:spMkLst>
            <pc:docMk/>
            <pc:sldMk cId="408127201" sldId="3079"/>
            <ac:spMk id="169" creationId="{0DE821C5-FF78-377B-8782-5DB39423431C}"/>
          </ac:spMkLst>
        </pc:spChg>
        <pc:spChg chg="mod">
          <ac:chgData name="Ray Robinson" userId="8c054029-3ef7-482c-8a32-ec84db145541" providerId="ADAL" clId="{C6346502-2B1C-4DA2-B486-C0A4FDBD37CF}" dt="2022-09-06T20:16:05.807" v="601" actId="1076"/>
          <ac:spMkLst>
            <pc:docMk/>
            <pc:sldMk cId="408127201" sldId="3079"/>
            <ac:spMk id="171" creationId="{23760816-76C9-654C-FE1B-288FE4A4E813}"/>
          </ac:spMkLst>
        </pc:spChg>
        <pc:spChg chg="mod">
          <ac:chgData name="Ray Robinson" userId="8c054029-3ef7-482c-8a32-ec84db145541" providerId="ADAL" clId="{C6346502-2B1C-4DA2-B486-C0A4FDBD37CF}" dt="2022-09-06T20:18:20.425" v="627" actId="1076"/>
          <ac:spMkLst>
            <pc:docMk/>
            <pc:sldMk cId="408127201" sldId="3079"/>
            <ac:spMk id="172" creationId="{732527AA-BAAB-71BE-542C-A325C66706BE}"/>
          </ac:spMkLst>
        </pc:spChg>
        <pc:spChg chg="mod">
          <ac:chgData name="Ray Robinson" userId="8c054029-3ef7-482c-8a32-ec84db145541" providerId="ADAL" clId="{C6346502-2B1C-4DA2-B486-C0A4FDBD37CF}" dt="2022-09-06T20:16:29.696" v="606" actId="113"/>
          <ac:spMkLst>
            <pc:docMk/>
            <pc:sldMk cId="408127201" sldId="3079"/>
            <ac:spMk id="173" creationId="{018DA954-7B10-B579-BE11-CADEAE353FE5}"/>
          </ac:spMkLst>
        </pc:spChg>
        <pc:spChg chg="mod">
          <ac:chgData name="Ray Robinson" userId="8c054029-3ef7-482c-8a32-ec84db145541" providerId="ADAL" clId="{C6346502-2B1C-4DA2-B486-C0A4FDBD37CF}" dt="2022-09-06T20:16:19.199" v="604" actId="1076"/>
          <ac:spMkLst>
            <pc:docMk/>
            <pc:sldMk cId="408127201" sldId="3079"/>
            <ac:spMk id="174" creationId="{998AA373-051B-64F2-3C03-D5EC40229DE9}"/>
          </ac:spMkLst>
        </pc:spChg>
        <pc:spChg chg="mod">
          <ac:chgData name="Ray Robinson" userId="8c054029-3ef7-482c-8a32-ec84db145541" providerId="ADAL" clId="{C6346502-2B1C-4DA2-B486-C0A4FDBD37CF}" dt="2022-09-06T20:16:01.121" v="600" actId="1076"/>
          <ac:spMkLst>
            <pc:docMk/>
            <pc:sldMk cId="408127201" sldId="3079"/>
            <ac:spMk id="176" creationId="{0A8A7011-0A01-56D0-B2F9-25ABD935B23E}"/>
          </ac:spMkLst>
        </pc:spChg>
        <pc:spChg chg="mod">
          <ac:chgData name="Ray Robinson" userId="8c054029-3ef7-482c-8a32-ec84db145541" providerId="ADAL" clId="{C6346502-2B1C-4DA2-B486-C0A4FDBD37CF}" dt="2022-09-06T20:16:23.872" v="605" actId="1076"/>
          <ac:spMkLst>
            <pc:docMk/>
            <pc:sldMk cId="408127201" sldId="3079"/>
            <ac:spMk id="177" creationId="{E6D660F0-EC41-4231-FFD8-C4E91E06E2C0}"/>
          </ac:spMkLst>
        </pc:s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92" creationId="{CCD83983-2B3A-BC36-6B56-B20BB9A71AB2}"/>
          </ac:grpSpMkLst>
        </pc:grpChg>
        <pc:grpChg chg="add del mod">
          <ac:chgData name="Ray Robinson" userId="8c054029-3ef7-482c-8a32-ec84db145541" providerId="ADAL" clId="{C6346502-2B1C-4DA2-B486-C0A4FDBD37CF}" dt="2022-09-06T20:03:11.756" v="509" actId="1076"/>
          <ac:grpSpMkLst>
            <pc:docMk/>
            <pc:sldMk cId="408127201" sldId="3079"/>
            <ac:grpSpMk id="95" creationId="{98440FD8-6D03-2B21-F14E-9C2A4DE3EE65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97" creationId="{E72E6317-A69F-94AB-ABE2-EAC9727DA5B9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98" creationId="{23F11060-1114-18CB-51C0-E4653A55A2F8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99" creationId="{19C34F2F-5CFF-0FC5-EA17-D7B83470E47E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0" creationId="{E675B27E-C2A6-A5A3-E7DC-5D03FF1D4712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1" creationId="{C42ACD15-8A75-68D2-C50A-B2F5581A0C6D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2" creationId="{F5EA8E7C-B8FA-6EE9-C61C-F5AF7B4B76BD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3" creationId="{49123641-8FD6-9C92-66FD-B26E1E73869D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4" creationId="{399D453B-4C18-336A-C284-C930CA8BAC37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5" creationId="{11AACC45-522C-BF74-31E4-BEE96B91DC6E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6" creationId="{04CD3408-112E-7812-E900-8E68F66B2823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8" creationId="{B5764725-2683-05FB-2859-3611E158799E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09" creationId="{C87AE123-7384-D658-AB12-4A7972CAAFD6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10" creationId="{018F1B83-3820-2075-EAD7-9CE5738442BA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11" creationId="{3A78B6FE-02D2-5B74-62AB-2DAA42D345A1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18" creationId="{A7718E7D-267B-41B7-5EC6-7C81FB933C7D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22" creationId="{A2D17670-586C-66CF-5BCA-0F1B62F4A9EF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23" creationId="{89F07419-D338-35E4-2AF3-3C5446D6D82E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24" creationId="{0D4F8F31-BA7C-5787-317A-2E48727C49FE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25" creationId="{A28E7983-911D-621D-806C-86D9EB857415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26" creationId="{F7ED44BC-1CD4-DF07-E47E-8BE325D26B51}"/>
          </ac:grpSpMkLst>
        </pc:grpChg>
        <pc:grpChg chg="mod">
          <ac:chgData name="Ray Robinson" userId="8c054029-3ef7-482c-8a32-ec84db145541" providerId="ADAL" clId="{C6346502-2B1C-4DA2-B486-C0A4FDBD37CF}" dt="2022-09-06T19:21:39.822" v="244"/>
          <ac:grpSpMkLst>
            <pc:docMk/>
            <pc:sldMk cId="408127201" sldId="3079"/>
            <ac:grpSpMk id="157" creationId="{D5C40688-4E29-DCD4-338D-F85C244617D0}"/>
          </ac:grpSpMkLst>
        </pc:grpChg>
        <pc:grpChg chg="add mod">
          <ac:chgData name="Ray Robinson" userId="8c054029-3ef7-482c-8a32-ec84db145541" providerId="ADAL" clId="{C6346502-2B1C-4DA2-B486-C0A4FDBD37CF}" dt="2022-09-06T20:07:17.599" v="536" actId="1076"/>
          <ac:grpSpMkLst>
            <pc:docMk/>
            <pc:sldMk cId="408127201" sldId="3079"/>
            <ac:grpSpMk id="168" creationId="{A4C10B13-2E5F-3C74-905B-8B1BFD60BB50}"/>
          </ac:grpSpMkLst>
        </pc:grpChg>
        <pc:grpChg chg="mod">
          <ac:chgData name="Ray Robinson" userId="8c054029-3ef7-482c-8a32-ec84db145541" providerId="ADAL" clId="{C6346502-2B1C-4DA2-B486-C0A4FDBD37CF}" dt="2022-09-06T20:09:15.711" v="543"/>
          <ac:grpSpMkLst>
            <pc:docMk/>
            <pc:sldMk cId="408127201" sldId="3079"/>
            <ac:grpSpMk id="170" creationId="{BAA93850-00C9-14A1-6400-DADCF3C15A1A}"/>
          </ac:grpSpMkLst>
        </pc:grpChg>
        <pc:grpChg chg="add mod">
          <ac:chgData name="Ray Robinson" userId="8c054029-3ef7-482c-8a32-ec84db145541" providerId="ADAL" clId="{C6346502-2B1C-4DA2-B486-C0A4FDBD37CF}" dt="2022-09-06T20:15:50.719" v="597" actId="1076"/>
          <ac:grpSpMkLst>
            <pc:docMk/>
            <pc:sldMk cId="408127201" sldId="3079"/>
            <ac:grpSpMk id="175" creationId="{2361380B-3EB9-633B-529E-AE74F00568EE}"/>
          </ac:grpSpMkLst>
        </pc:grpChg>
      </pc:sldChg>
      <pc:sldChg chg="addSp delSp modSp add del mod ord">
        <pc:chgData name="Ray Robinson" userId="8c054029-3ef7-482c-8a32-ec84db145541" providerId="ADAL" clId="{C6346502-2B1C-4DA2-B486-C0A4FDBD37CF}" dt="2022-09-06T21:37:27.493" v="1047" actId="2696"/>
        <pc:sldMkLst>
          <pc:docMk/>
          <pc:sldMk cId="1571860443" sldId="3080"/>
        </pc:sldMkLst>
        <pc:spChg chg="mod">
          <ac:chgData name="Ray Robinson" userId="8c054029-3ef7-482c-8a32-ec84db145541" providerId="ADAL" clId="{C6346502-2B1C-4DA2-B486-C0A4FDBD37CF}" dt="2022-09-06T21:07:58.648" v="861" actId="2711"/>
          <ac:spMkLst>
            <pc:docMk/>
            <pc:sldMk cId="1571860443" sldId="3080"/>
            <ac:spMk id="2" creationId="{C56AEC5F-0D68-A391-2BCB-85C67EDE70E8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8" creationId="{BC5D9DC8-0C7E-81B9-BD73-D93A6916C786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9" creationId="{5A2667DD-2C4F-9FDA-098F-5BDFA8F82D99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0" creationId="{9EA01C38-91F8-25EE-C068-9324469388A6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1" creationId="{2DEA431F-2177-F4B4-5002-FAEC685AFE87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3" creationId="{44BDE8C6-84DB-3BB5-9219-22878EB82BAA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4" creationId="{4315773D-5C70-1209-6E9A-978A6EEEB461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5" creationId="{536F2AB0-19CD-2674-4F18-0FCB3E80C16A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6" creationId="{004F6055-361C-68EB-6EDC-FE9A62D6D431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17" creationId="{020DE230-AF58-553D-3B16-0F9FBCD13A14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2" creationId="{611EFB08-BEAC-96A4-075F-EFE0C904D10A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3" creationId="{E1128625-F440-1400-E07F-A9E6BA87DD5C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4" creationId="{9DCC84E9-6263-57DD-9A72-007728A1773C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5" creationId="{742E1553-EB4C-C42A-5BA8-89FCF74A5367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6" creationId="{67FD351C-18AC-3015-91C1-AD071C672FB7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7" creationId="{6E296037-C86A-5757-25C5-83BDE254F59B}"/>
          </ac:spMkLst>
        </pc:spChg>
        <pc:spChg chg="mod">
          <ac:chgData name="Ray Robinson" userId="8c054029-3ef7-482c-8a32-ec84db145541" providerId="ADAL" clId="{C6346502-2B1C-4DA2-B486-C0A4FDBD37CF}" dt="2022-09-06T21:02:36.286" v="826"/>
          <ac:spMkLst>
            <pc:docMk/>
            <pc:sldMk cId="1571860443" sldId="3080"/>
            <ac:spMk id="38" creationId="{BB9F2537-F865-DDE4-571E-03DEF1EBCA13}"/>
          </ac:spMkLst>
        </pc:spChg>
        <pc:grpChg chg="add del mod">
          <ac:chgData name="Ray Robinson" userId="8c054029-3ef7-482c-8a32-ec84db145541" providerId="ADAL" clId="{C6346502-2B1C-4DA2-B486-C0A4FDBD37CF}" dt="2022-09-06T21:02:58.782" v="828" actId="21"/>
          <ac:grpSpMkLst>
            <pc:docMk/>
            <pc:sldMk cId="1571860443" sldId="3080"/>
            <ac:grpSpMk id="3" creationId="{A1BD4B24-29DC-2E56-B7C1-0C3B56D1A709}"/>
          </ac:grpSpMkLst>
        </pc:grpChg>
        <pc:grpChg chg="mod">
          <ac:chgData name="Ray Robinson" userId="8c054029-3ef7-482c-8a32-ec84db145541" providerId="ADAL" clId="{C6346502-2B1C-4DA2-B486-C0A4FDBD37CF}" dt="2022-09-06T21:02:36.286" v="826"/>
          <ac:grpSpMkLst>
            <pc:docMk/>
            <pc:sldMk cId="1571860443" sldId="3080"/>
            <ac:grpSpMk id="4" creationId="{EA1AC450-FBDF-C1A0-840D-C5E42851CF18}"/>
          </ac:grpSpMkLst>
        </pc:grpChg>
        <pc:grpChg chg="mod">
          <ac:chgData name="Ray Robinson" userId="8c054029-3ef7-482c-8a32-ec84db145541" providerId="ADAL" clId="{C6346502-2B1C-4DA2-B486-C0A4FDBD37CF}" dt="2022-09-06T21:02:36.286" v="826"/>
          <ac:grpSpMkLst>
            <pc:docMk/>
            <pc:sldMk cId="1571860443" sldId="3080"/>
            <ac:grpSpMk id="5" creationId="{D3AA2DA6-7319-7886-C382-9468BF170C0D}"/>
          </ac:grpSpMkLst>
        </pc:grpChg>
        <pc:grpChg chg="mod">
          <ac:chgData name="Ray Robinson" userId="8c054029-3ef7-482c-8a32-ec84db145541" providerId="ADAL" clId="{C6346502-2B1C-4DA2-B486-C0A4FDBD37CF}" dt="2022-09-06T21:02:36.286" v="826"/>
          <ac:grpSpMkLst>
            <pc:docMk/>
            <pc:sldMk cId="1571860443" sldId="3080"/>
            <ac:grpSpMk id="6" creationId="{E0BB1A11-0325-4568-89DB-BF9AE96C4006}"/>
          </ac:grpSpMkLst>
        </pc:grpChg>
        <pc:grpChg chg="mod">
          <ac:chgData name="Ray Robinson" userId="8c054029-3ef7-482c-8a32-ec84db145541" providerId="ADAL" clId="{C6346502-2B1C-4DA2-B486-C0A4FDBD37CF}" dt="2022-09-06T21:02:36.286" v="826"/>
          <ac:grpSpMkLst>
            <pc:docMk/>
            <pc:sldMk cId="1571860443" sldId="3080"/>
            <ac:grpSpMk id="7" creationId="{FB7A2B12-5A20-76A4-DB70-79CA607B15A4}"/>
          </ac:grpSpMkLst>
        </pc:grpChg>
        <pc:grpChg chg="mod">
          <ac:chgData name="Ray Robinson" userId="8c054029-3ef7-482c-8a32-ec84db145541" providerId="ADAL" clId="{C6346502-2B1C-4DA2-B486-C0A4FDBD37CF}" dt="2022-09-06T21:02:36.286" v="826"/>
          <ac:grpSpMkLst>
            <pc:docMk/>
            <pc:sldMk cId="1571860443" sldId="3080"/>
            <ac:grpSpMk id="12" creationId="{CC271839-AF33-8C8E-6F99-69AA275FCB06}"/>
          </ac:grpSpMkLst>
        </pc:grpChg>
        <pc:cxnChg chg="mod">
          <ac:chgData name="Ray Robinson" userId="8c054029-3ef7-482c-8a32-ec84db145541" providerId="ADAL" clId="{C6346502-2B1C-4DA2-B486-C0A4FDBD37CF}" dt="2022-09-06T21:02:58.782" v="828" actId="21"/>
          <ac:cxnSpMkLst>
            <pc:docMk/>
            <pc:sldMk cId="1571860443" sldId="3080"/>
            <ac:cxnSpMk id="18" creationId="{03434729-8420-AC3E-C918-A847B40D6327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19" creationId="{C19DCDD1-80B5-170A-5D1E-A062975AF6D7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0" creationId="{0FBFE650-C07E-9711-34C0-F0159D367F71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1" creationId="{7B2DF23C-A6F1-866F-D560-3536102DB7A7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2" creationId="{B34720AD-85E0-BD20-DA39-6E69DEA10B2E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3" creationId="{66EA0123-BDF7-70DF-7FE3-5D37367257EF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4" creationId="{4B191168-F7E0-8B4D-7198-00BFF0B259D3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5" creationId="{948BCC55-1AA3-906E-9A5C-E3DCF5DDAE60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6" creationId="{83C9AEC2-2AC2-76D4-3CBA-A236D99CEBEB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7" creationId="{A10A5472-695D-5092-AAD9-B4ADCE0D4EAE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8" creationId="{80EC960B-6611-29C2-B586-B1066D9BF848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29" creationId="{62FF3409-4322-156F-BAF2-4F94F32BB83A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30" creationId="{6CB08D8A-02B9-D0C5-7EBA-A2786E4ACF66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31" creationId="{E9785E81-D42F-B00C-C4AB-BC6ADEFFCA02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39" creationId="{5A110C22-116B-3831-437F-DC32346520B6}"/>
          </ac:cxnSpMkLst>
        </pc:cxnChg>
        <pc:cxnChg chg="mod">
          <ac:chgData name="Ray Robinson" userId="8c054029-3ef7-482c-8a32-ec84db145541" providerId="ADAL" clId="{C6346502-2B1C-4DA2-B486-C0A4FDBD37CF}" dt="2022-09-06T21:02:36.286" v="826"/>
          <ac:cxnSpMkLst>
            <pc:docMk/>
            <pc:sldMk cId="1571860443" sldId="3080"/>
            <ac:cxnSpMk id="40" creationId="{59345829-07FA-BAB9-B38C-E9AFF894704A}"/>
          </ac:cxnSpMkLst>
        </pc:cxnChg>
      </pc:sldChg>
      <pc:sldChg chg="addSp modSp mod ord">
        <pc:chgData name="Ray Robinson" userId="8c054029-3ef7-482c-8a32-ec84db145541" providerId="ADAL" clId="{C6346502-2B1C-4DA2-B486-C0A4FDBD37CF}" dt="2022-09-06T21:02:08.040" v="825"/>
        <pc:sldMkLst>
          <pc:docMk/>
          <pc:sldMk cId="993217746" sldId="3081"/>
        </pc:sldMkLst>
        <pc:spChg chg="mod">
          <ac:chgData name="Ray Robinson" userId="8c054029-3ef7-482c-8a32-ec84db145541" providerId="ADAL" clId="{C6346502-2B1C-4DA2-B486-C0A4FDBD37CF}" dt="2022-09-06T20:38:08.565" v="812" actId="20577"/>
          <ac:spMkLst>
            <pc:docMk/>
            <pc:sldMk cId="993217746" sldId="3081"/>
            <ac:spMk id="2" creationId="{C56AEC5F-0D68-A391-2BCB-85C67EDE70E8}"/>
          </ac:spMkLst>
        </pc:spChg>
        <pc:grpChg chg="add mod">
          <ac:chgData name="Ray Robinson" userId="8c054029-3ef7-482c-8a32-ec84db145541" providerId="ADAL" clId="{C6346502-2B1C-4DA2-B486-C0A4FDBD37CF}" dt="2022-09-06T20:38:25.124" v="814" actId="1076"/>
          <ac:grpSpMkLst>
            <pc:docMk/>
            <pc:sldMk cId="993217746" sldId="3081"/>
            <ac:grpSpMk id="3" creationId="{FCB14966-98B6-D295-4616-B5E9967A6010}"/>
          </ac:grpSpMkLst>
        </pc:grpChg>
        <pc:picChg chg="mod">
          <ac:chgData name="Ray Robinson" userId="8c054029-3ef7-482c-8a32-ec84db145541" providerId="ADAL" clId="{C6346502-2B1C-4DA2-B486-C0A4FDBD37CF}" dt="2022-09-06T20:37:13.954" v="783"/>
          <ac:picMkLst>
            <pc:docMk/>
            <pc:sldMk cId="993217746" sldId="3081"/>
            <ac:picMk id="4" creationId="{87847843-1052-0842-A8FA-F6790522C80A}"/>
          </ac:picMkLst>
        </pc:picChg>
        <pc:picChg chg="mod">
          <ac:chgData name="Ray Robinson" userId="8c054029-3ef7-482c-8a32-ec84db145541" providerId="ADAL" clId="{C6346502-2B1C-4DA2-B486-C0A4FDBD37CF}" dt="2022-09-06T20:37:13.954" v="783"/>
          <ac:picMkLst>
            <pc:docMk/>
            <pc:sldMk cId="993217746" sldId="3081"/>
            <ac:picMk id="5" creationId="{07242EDF-083A-6CFA-3E76-743019364A46}"/>
          </ac:picMkLst>
        </pc:picChg>
        <pc:picChg chg="mod">
          <ac:chgData name="Ray Robinson" userId="8c054029-3ef7-482c-8a32-ec84db145541" providerId="ADAL" clId="{C6346502-2B1C-4DA2-B486-C0A4FDBD37CF}" dt="2022-09-06T20:37:13.954" v="783"/>
          <ac:picMkLst>
            <pc:docMk/>
            <pc:sldMk cId="993217746" sldId="3081"/>
            <ac:picMk id="6" creationId="{6D8F33F3-34B2-FC53-8448-B96F94100E6D}"/>
          </ac:picMkLst>
        </pc:picChg>
        <pc:picChg chg="mod">
          <ac:chgData name="Ray Robinson" userId="8c054029-3ef7-482c-8a32-ec84db145541" providerId="ADAL" clId="{C6346502-2B1C-4DA2-B486-C0A4FDBD37CF}" dt="2022-09-06T20:37:13.954" v="783"/>
          <ac:picMkLst>
            <pc:docMk/>
            <pc:sldMk cId="993217746" sldId="3081"/>
            <ac:picMk id="7" creationId="{F15C13B7-5272-C071-F13B-3DAB872A757E}"/>
          </ac:picMkLst>
        </pc:picChg>
      </pc:sldChg>
      <pc:sldChg chg="addSp delSp modSp mod ord modAnim">
        <pc:chgData name="Ray Robinson" userId="8c054029-3ef7-482c-8a32-ec84db145541" providerId="ADAL" clId="{C6346502-2B1C-4DA2-B486-C0A4FDBD37CF}" dt="2022-09-07T13:47:32.671" v="1427" actId="1076"/>
        <pc:sldMkLst>
          <pc:docMk/>
          <pc:sldMk cId="410273039" sldId="3082"/>
        </pc:sldMkLst>
        <pc:spChg chg="mod">
          <ac:chgData name="Ray Robinson" userId="8c054029-3ef7-482c-8a32-ec84db145541" providerId="ADAL" clId="{C6346502-2B1C-4DA2-B486-C0A4FDBD37CF}" dt="2022-09-06T21:36:45.234" v="1042"/>
          <ac:spMkLst>
            <pc:docMk/>
            <pc:sldMk cId="410273039" sldId="3082"/>
            <ac:spMk id="2" creationId="{C56AEC5F-0D68-A391-2BCB-85C67EDE70E8}"/>
          </ac:spMkLst>
        </pc:spChg>
        <pc:spChg chg="add del mod">
          <ac:chgData name="Ray Robinson" userId="8c054029-3ef7-482c-8a32-ec84db145541" providerId="ADAL" clId="{C6346502-2B1C-4DA2-B486-C0A4FDBD37CF}" dt="2022-09-06T21:17:19.615" v="881" actId="22"/>
          <ac:spMkLst>
            <pc:docMk/>
            <pc:sldMk cId="410273039" sldId="3082"/>
            <ac:spMk id="4" creationId="{2EC6B64A-F8C0-C97E-E7EB-EFA2C5008B3E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" creationId="{3E254521-56D1-BAE0-2B9B-6F04596E3913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7" creationId="{7E0577D7-C9CF-E819-F464-1D68F00A30A9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8" creationId="{D52332F8-029B-6DD8-BE70-94CB4DEA62FA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9" creationId="{61A230D2-95A5-6B4B-6420-559DD536268E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0" creationId="{4D640285-4088-0850-33CA-63A4E9A67B17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1" creationId="{6A6C90F1-3150-413A-5AF8-267947763249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2" creationId="{F0AA97EB-5E86-E303-B780-DDBF5984DA1C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3" creationId="{138632F2-D7FD-A373-B531-2D6EDF87323F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4" creationId="{5B1416CC-915B-72C8-9B36-68EF049ADC1C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5" creationId="{BE86C8DB-B11A-5D36-E10F-424CF200A119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6" creationId="{673E7E0D-5435-4A48-4EA2-61EC609DBCBB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7" creationId="{0231EC1E-04F8-6600-7035-DE34219A3072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18" creationId="{944065E5-1B9A-544B-E64C-757E7648F757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21" creationId="{0B347B3E-0EB7-73B8-882C-2F3774404C42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38" creationId="{0E45DCA3-E719-BD00-6CA8-ADBFAD23EA36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39" creationId="{B8B7CDD8-7CF5-22BA-4B41-345382C6D579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0" creationId="{F9C83789-4653-0886-9DD1-25DACB1A3D41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1" creationId="{F68E4EE0-4989-0DDB-DF98-4F099AC1D92B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2" creationId="{AE7AC302-ACF7-146B-9CC2-4876241D26C5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3" creationId="{BA5BA88B-8597-288F-F4EB-550F95AD8691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4" creationId="{C36435E6-CBE5-B588-6E06-6015F77C6A3F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5" creationId="{06FBF42B-D217-6233-AF43-25F6BAE2EA66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6" creationId="{0EC10386-D04C-F549-1099-14886C7ABEC1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7" creationId="{3AF6191B-E117-90FE-AAD6-88CE7C00A7DA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8" creationId="{F0C26C9F-9390-0AE6-23EE-BEA00CDA224D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49" creationId="{41343587-BC43-ECCA-DD68-3D9A61650022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50" creationId="{FEF6A0CA-13C4-BFFD-0DE6-F8F7D92E4C20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51" creationId="{E7FAAD72-7D25-850B-2294-86742963909B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52" creationId="{B5A92A26-94AF-0295-DF0E-0FF419062BD8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53" creationId="{2A110078-D0E2-B98F-A65C-F371DBDC6FC6}"/>
          </ac:spMkLst>
        </pc:spChg>
        <pc:spChg chg="mod">
          <ac:chgData name="Ray Robinson" userId="8c054029-3ef7-482c-8a32-ec84db145541" providerId="ADAL" clId="{C6346502-2B1C-4DA2-B486-C0A4FDBD37CF}" dt="2022-09-06T21:17:31.102" v="882"/>
          <ac:spMkLst>
            <pc:docMk/>
            <pc:sldMk cId="410273039" sldId="3082"/>
            <ac:spMk id="54" creationId="{543BF887-92B4-F997-C217-31B0357CF8EF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5" creationId="{B9027FCE-4F48-3D51-2929-9051EACBF60F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6" creationId="{60EAB811-74AD-1CB0-FB93-614445C58048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7" creationId="{047F75EB-71DF-3852-FA43-134FBE11DF8F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8" creationId="{1E1247E2-E217-9A1F-97B8-3007FC64BD63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59" creationId="{0A7CD646-3620-6CF1-7D3A-AF62F4DF57B3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60" creationId="{73B4F118-1D90-EA04-A553-F3A13A702311}"/>
          </ac:spMkLst>
        </pc:spChg>
        <pc:spChg chg="add del mod">
          <ac:chgData name="Ray Robinson" userId="8c054029-3ef7-482c-8a32-ec84db145541" providerId="ADAL" clId="{C6346502-2B1C-4DA2-B486-C0A4FDBD37CF}" dt="2022-09-06T21:18:00.540" v="887"/>
          <ac:spMkLst>
            <pc:docMk/>
            <pc:sldMk cId="410273039" sldId="3082"/>
            <ac:spMk id="61" creationId="{FED5266C-B425-B1E7-EC36-0372FA179623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62" creationId="{15906AB4-5984-8678-FEBA-B445B0A11848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4" creationId="{B318984D-1F5C-633F-47CE-6CA9976D820F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5" creationId="{5937D00A-08B3-34CE-F4E7-997E98A71B15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6" creationId="{0A3823A7-1768-87E0-4C69-40B0CDF73949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7" creationId="{95F57866-295C-ABE7-51CD-DD7617FFE1C7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8" creationId="{CB05C693-CAB4-9BCD-1CB5-47AEB89E3C37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69" creationId="{7E576D0B-BE52-E22E-AB7E-9D9A7BCB9B8F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0" creationId="{BE92B42E-3D40-FC86-147D-E11961CA2E68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1" creationId="{57AAD9CC-6509-18EF-868A-AC1370958D65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2" creationId="{360D40F9-C80B-F0F4-A50B-FD53906F90A5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3" creationId="{A9DCF427-7A4B-CC2A-98F3-3FBE29482C12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4" creationId="{2E2F65D2-9616-C5E2-6CB9-E22D71092D2C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5" creationId="{80FD0F19-AFC4-2B01-767B-62852BFB410F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78" creationId="{24D0C4D8-E047-84BD-6165-F28DD30B6528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95" creationId="{BBE66515-094D-ECDE-9CD4-3BC71E725F6E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96" creationId="{45844BE7-D16B-6255-1BD2-A2E3C4D09001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97" creationId="{64E66214-B4C5-CCD8-B1BC-D7042487A3D2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98" creationId="{1347FF48-9465-2752-4A23-98E537FA615E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99" creationId="{4F55AFD4-1BFB-226F-26F2-C01C065C7FF2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0" creationId="{44B281EA-3DE9-FF97-AB46-5E7C6E52D002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1" creationId="{8F76B2F9-2E52-2F0A-9DB0-678421F9611D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2" creationId="{DCB8F06C-9395-9131-3EBA-D51C7000D3FE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3" creationId="{4B7D92C1-FD75-B25B-C7FB-FD5B9A6739E0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4" creationId="{E6C6BCF4-ED0B-5E02-C595-BFF424C032E6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5" creationId="{13F3E127-E9A1-7DE0-161B-11970D1F8A6D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6" creationId="{F1A9ABAF-8F4B-B759-CC2D-C19957A9B66A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7" creationId="{FDCAE94C-4A1B-49F0-25EE-7CD40614CFCE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8" creationId="{6DEBB182-68CC-C0DD-7A32-7FC1E53A81FF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09" creationId="{C94AC510-9C04-6B1A-AD35-77A81CCCCA9B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10" creationId="{577C9C19-C24B-D82C-BFB6-C7362CC12440}"/>
          </ac:spMkLst>
        </pc:spChg>
        <pc:spChg chg="mod">
          <ac:chgData name="Ray Robinson" userId="8c054029-3ef7-482c-8a32-ec84db145541" providerId="ADAL" clId="{C6346502-2B1C-4DA2-B486-C0A4FDBD37CF}" dt="2022-09-06T21:18:10.905" v="889"/>
          <ac:spMkLst>
            <pc:docMk/>
            <pc:sldMk cId="410273039" sldId="3082"/>
            <ac:spMk id="111" creationId="{8CD200EA-908C-58AB-9FD6-234E1B3A3B77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2" creationId="{18D62179-56B1-CF51-6C80-4BC4FDACA791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3" creationId="{31DE2147-2510-1791-C530-E33FE8511F46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4" creationId="{9720E44B-D495-7764-67A3-72F67FD65980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5" creationId="{8103DE35-7814-41DB-0A88-0680105D6A3B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6" creationId="{4F2B8DA9-B411-B943-1CAA-C62EA3E4C2F4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7" creationId="{B59BF139-55F2-1344-E1D8-2E54AA786425}"/>
          </ac:spMkLst>
        </pc:spChg>
        <pc:spChg chg="add del mod">
          <ac:chgData name="Ray Robinson" userId="8c054029-3ef7-482c-8a32-ec84db145541" providerId="ADAL" clId="{C6346502-2B1C-4DA2-B486-C0A4FDBD37CF}" dt="2022-09-06T21:18:34.493" v="898"/>
          <ac:spMkLst>
            <pc:docMk/>
            <pc:sldMk cId="410273039" sldId="3082"/>
            <ac:spMk id="118" creationId="{2F3D0DBF-85FA-7682-58DD-AB7C81798F57}"/>
          </ac:spMkLst>
        </pc:spChg>
        <pc:spChg chg="add mod">
          <ac:chgData name="Ray Robinson" userId="8c054029-3ef7-482c-8a32-ec84db145541" providerId="ADAL" clId="{C6346502-2B1C-4DA2-B486-C0A4FDBD37CF}" dt="2022-09-06T21:19:36.819" v="902" actId="1076"/>
          <ac:spMkLst>
            <pc:docMk/>
            <pc:sldMk cId="410273039" sldId="3082"/>
            <ac:spMk id="119" creationId="{5EF23D18-6F6F-6420-0D53-1C70ECFD5516}"/>
          </ac:spMkLst>
        </pc:spChg>
        <pc:spChg chg="add del mod">
          <ac:chgData name="Ray Robinson" userId="8c054029-3ef7-482c-8a32-ec84db145541" providerId="ADAL" clId="{C6346502-2B1C-4DA2-B486-C0A4FDBD37CF}" dt="2022-09-06T21:19:53.195" v="904"/>
          <ac:spMkLst>
            <pc:docMk/>
            <pc:sldMk cId="410273039" sldId="3082"/>
            <ac:spMk id="120" creationId="{EDE1D28F-7898-F586-3CE9-09D788325DEB}"/>
          </ac:spMkLst>
        </pc:spChg>
        <pc:spChg chg="mod">
          <ac:chgData name="Ray Robinson" userId="8c054029-3ef7-482c-8a32-ec84db145541" providerId="ADAL" clId="{C6346502-2B1C-4DA2-B486-C0A4FDBD37CF}" dt="2022-09-06T21:29:55.598" v="992" actId="207"/>
          <ac:spMkLst>
            <pc:docMk/>
            <pc:sldMk cId="410273039" sldId="3082"/>
            <ac:spMk id="122" creationId="{3FD0BC6D-5CD4-618D-17EE-5E7C1431DC07}"/>
          </ac:spMkLst>
        </pc:spChg>
        <pc:spChg chg="mod">
          <ac:chgData name="Ray Robinson" userId="8c054029-3ef7-482c-8a32-ec84db145541" providerId="ADAL" clId="{C6346502-2B1C-4DA2-B486-C0A4FDBD37CF}" dt="2022-09-06T21:31:44.936" v="1013" actId="14100"/>
          <ac:spMkLst>
            <pc:docMk/>
            <pc:sldMk cId="410273039" sldId="3082"/>
            <ac:spMk id="123" creationId="{55353623-2CD5-3786-A08D-1FFBF1471FEA}"/>
          </ac:spMkLst>
        </pc:spChg>
        <pc:spChg chg="mod">
          <ac:chgData name="Ray Robinson" userId="8c054029-3ef7-482c-8a32-ec84db145541" providerId="ADAL" clId="{C6346502-2B1C-4DA2-B486-C0A4FDBD37CF}" dt="2022-09-06T21:30:06.191" v="995" actId="207"/>
          <ac:spMkLst>
            <pc:docMk/>
            <pc:sldMk cId="410273039" sldId="3082"/>
            <ac:spMk id="124" creationId="{E2170329-FCCF-4670-1AE3-EC464E4D049F}"/>
          </ac:spMkLst>
        </pc:spChg>
        <pc:spChg chg="mod">
          <ac:chgData name="Ray Robinson" userId="8c054029-3ef7-482c-8a32-ec84db145541" providerId="ADAL" clId="{C6346502-2B1C-4DA2-B486-C0A4FDBD37CF}" dt="2022-09-06T21:30:09.295" v="996" actId="207"/>
          <ac:spMkLst>
            <pc:docMk/>
            <pc:sldMk cId="410273039" sldId="3082"/>
            <ac:spMk id="128" creationId="{72828E47-9EA1-3AF0-846B-9FA4D5E08BDE}"/>
          </ac:spMkLst>
        </pc:spChg>
        <pc:spChg chg="mod">
          <ac:chgData name="Ray Robinson" userId="8c054029-3ef7-482c-8a32-ec84db145541" providerId="ADAL" clId="{C6346502-2B1C-4DA2-B486-C0A4FDBD37CF}" dt="2022-09-06T21:30:45.264" v="1006" actId="207"/>
          <ac:spMkLst>
            <pc:docMk/>
            <pc:sldMk cId="410273039" sldId="3082"/>
            <ac:spMk id="129" creationId="{AB6F20FF-BC3C-3F06-34CC-2E37B695234F}"/>
          </ac:spMkLst>
        </pc:spChg>
        <pc:spChg chg="mod">
          <ac:chgData name="Ray Robinson" userId="8c054029-3ef7-482c-8a32-ec84db145541" providerId="ADAL" clId="{C6346502-2B1C-4DA2-B486-C0A4FDBD37CF}" dt="2022-09-06T21:30:51.894" v="1007" actId="207"/>
          <ac:spMkLst>
            <pc:docMk/>
            <pc:sldMk cId="410273039" sldId="3082"/>
            <ac:spMk id="130" creationId="{F9ED5207-D0C2-4ECD-A22D-A5F52C73FD57}"/>
          </ac:spMkLst>
        </pc:spChg>
        <pc:spChg chg="mod">
          <ac:chgData name="Ray Robinson" userId="8c054029-3ef7-482c-8a32-ec84db145541" providerId="ADAL" clId="{C6346502-2B1C-4DA2-B486-C0A4FDBD37CF}" dt="2022-09-06T21:30:17.414" v="999" actId="207"/>
          <ac:spMkLst>
            <pc:docMk/>
            <pc:sldMk cId="410273039" sldId="3082"/>
            <ac:spMk id="131" creationId="{77DA045A-7441-1223-5F83-B20EA9C571A9}"/>
          </ac:spMkLst>
        </pc:spChg>
        <pc:spChg chg="mod">
          <ac:chgData name="Ray Robinson" userId="8c054029-3ef7-482c-8a32-ec84db145541" providerId="ADAL" clId="{C6346502-2B1C-4DA2-B486-C0A4FDBD37CF}" dt="2022-09-06T21:30:34.215" v="1004" actId="207"/>
          <ac:spMkLst>
            <pc:docMk/>
            <pc:sldMk cId="410273039" sldId="3082"/>
            <ac:spMk id="132" creationId="{2D9E7447-1EC0-3F4C-EAE1-0EA66E25E873}"/>
          </ac:spMkLst>
        </pc:spChg>
        <pc:spChg chg="mod">
          <ac:chgData name="Ray Robinson" userId="8c054029-3ef7-482c-8a32-ec84db145541" providerId="ADAL" clId="{C6346502-2B1C-4DA2-B486-C0A4FDBD37CF}" dt="2022-09-06T21:30:32.119" v="1003" actId="207"/>
          <ac:spMkLst>
            <pc:docMk/>
            <pc:sldMk cId="410273039" sldId="3082"/>
            <ac:spMk id="133" creationId="{D5AA9307-263A-EFFE-2745-A26A6475A5A9}"/>
          </ac:spMkLst>
        </pc:spChg>
        <pc:spChg chg="mod">
          <ac:chgData name="Ray Robinson" userId="8c054029-3ef7-482c-8a32-ec84db145541" providerId="ADAL" clId="{C6346502-2B1C-4DA2-B486-C0A4FDBD37CF}" dt="2022-09-06T21:30:29.496" v="1002" actId="207"/>
          <ac:spMkLst>
            <pc:docMk/>
            <pc:sldMk cId="410273039" sldId="3082"/>
            <ac:spMk id="134" creationId="{85F682DA-AD4C-D09C-1D40-C3CCE45B4640}"/>
          </ac:spMkLst>
        </pc:spChg>
        <pc:spChg chg="mod">
          <ac:chgData name="Ray Robinson" userId="8c054029-3ef7-482c-8a32-ec84db145541" providerId="ADAL" clId="{C6346502-2B1C-4DA2-B486-C0A4FDBD37CF}" dt="2022-09-06T21:30:27.022" v="1001" actId="207"/>
          <ac:spMkLst>
            <pc:docMk/>
            <pc:sldMk cId="410273039" sldId="3082"/>
            <ac:spMk id="135" creationId="{24D583A6-CE6A-B30E-9C45-0A094DD4E47C}"/>
          </ac:spMkLst>
        </pc:spChg>
        <pc:spChg chg="mod">
          <ac:chgData name="Ray Robinson" userId="8c054029-3ef7-482c-8a32-ec84db145541" providerId="ADAL" clId="{C6346502-2B1C-4DA2-B486-C0A4FDBD37CF}" dt="2022-09-06T21:30:19.967" v="1000" actId="207"/>
          <ac:spMkLst>
            <pc:docMk/>
            <pc:sldMk cId="410273039" sldId="3082"/>
            <ac:spMk id="136" creationId="{2CA6BBF5-0C33-559B-C184-7FD3B311AB6B}"/>
          </ac:spMkLst>
        </pc:spChg>
        <pc:spChg chg="add del mod">
          <ac:chgData name="Ray Robinson" userId="8c054029-3ef7-482c-8a32-ec84db145541" providerId="ADAL" clId="{C6346502-2B1C-4DA2-B486-C0A4FDBD37CF}" dt="2022-09-06T21:33:08.325" v="1025" actId="21"/>
          <ac:spMkLst>
            <pc:docMk/>
            <pc:sldMk cId="410273039" sldId="3082"/>
            <ac:spMk id="147" creationId="{6CFFA31B-4760-9606-08D9-956DE3506162}"/>
          </ac:spMkLst>
        </pc:spChg>
        <pc:spChg chg="add mod">
          <ac:chgData name="Ray Robinson" userId="8c054029-3ef7-482c-8a32-ec84db145541" providerId="ADAL" clId="{C6346502-2B1C-4DA2-B486-C0A4FDBD37CF}" dt="2022-09-06T21:30:11.791" v="997" actId="207"/>
          <ac:spMkLst>
            <pc:docMk/>
            <pc:sldMk cId="410273039" sldId="3082"/>
            <ac:spMk id="148" creationId="{FDFEDCD4-DE1E-CB89-01D1-D1017F7F3DD1}"/>
          </ac:spMkLst>
        </pc:spChg>
        <pc:spChg chg="add mod">
          <ac:chgData name="Ray Robinson" userId="8c054029-3ef7-482c-8a32-ec84db145541" providerId="ADAL" clId="{C6346502-2B1C-4DA2-B486-C0A4FDBD37CF}" dt="2022-09-06T21:30:14.774" v="998" actId="207"/>
          <ac:spMkLst>
            <pc:docMk/>
            <pc:sldMk cId="410273039" sldId="3082"/>
            <ac:spMk id="149" creationId="{5F9BA110-B6D8-4AB8-1069-4A8110D7E2A2}"/>
          </ac:spMkLst>
        </pc:spChg>
        <pc:spChg chg="add mod">
          <ac:chgData name="Ray Robinson" userId="8c054029-3ef7-482c-8a32-ec84db145541" providerId="ADAL" clId="{C6346502-2B1C-4DA2-B486-C0A4FDBD37CF}" dt="2022-09-06T21:31:57.968" v="1017" actId="20577"/>
          <ac:spMkLst>
            <pc:docMk/>
            <pc:sldMk cId="410273039" sldId="3082"/>
            <ac:spMk id="154" creationId="{DA2B6C21-0D60-888F-7034-2A3E0819920B}"/>
          </ac:spMkLst>
        </pc:spChg>
        <pc:grpChg chg="add del mod">
          <ac:chgData name="Ray Robinson" userId="8c054029-3ef7-482c-8a32-ec84db145541" providerId="ADAL" clId="{C6346502-2B1C-4DA2-B486-C0A4FDBD37CF}" dt="2022-09-06T21:18:00.540" v="887"/>
          <ac:grpSpMkLst>
            <pc:docMk/>
            <pc:sldMk cId="410273039" sldId="3082"/>
            <ac:grpSpMk id="6" creationId="{E07EA103-C0B0-EC1F-AF76-DA8BAE96C4B1}"/>
          </ac:grpSpMkLst>
        </pc:grpChg>
        <pc:grpChg chg="add del mod">
          <ac:chgData name="Ray Robinson" userId="8c054029-3ef7-482c-8a32-ec84db145541" providerId="ADAL" clId="{C6346502-2B1C-4DA2-B486-C0A4FDBD37CF}" dt="2022-09-06T21:18:34.493" v="898"/>
          <ac:grpSpMkLst>
            <pc:docMk/>
            <pc:sldMk cId="410273039" sldId="3082"/>
            <ac:grpSpMk id="63" creationId="{7ACEE1DC-1F8E-BA49-4BE6-1AC06376AC72}"/>
          </ac:grpSpMkLst>
        </pc:grpChg>
        <pc:grpChg chg="add mod">
          <ac:chgData name="Ray Robinson" userId="8c054029-3ef7-482c-8a32-ec84db145541" providerId="ADAL" clId="{C6346502-2B1C-4DA2-B486-C0A4FDBD37CF}" dt="2022-09-06T21:29:35.144" v="989" actId="164"/>
          <ac:grpSpMkLst>
            <pc:docMk/>
            <pc:sldMk cId="410273039" sldId="3082"/>
            <ac:grpSpMk id="121" creationId="{DD7563F2-6C44-B017-57FB-7406F6CF1FF3}"/>
          </ac:grpSpMkLst>
        </pc:grpChg>
        <pc:grpChg chg="add mod">
          <ac:chgData name="Ray Robinson" userId="8c054029-3ef7-482c-8a32-ec84db145541" providerId="ADAL" clId="{C6346502-2B1C-4DA2-B486-C0A4FDBD37CF}" dt="2022-09-06T21:33:33.321" v="1028" actId="1076"/>
          <ac:grpSpMkLst>
            <pc:docMk/>
            <pc:sldMk cId="410273039" sldId="3082"/>
            <ac:grpSpMk id="153" creationId="{205B15BE-6A63-352F-0213-D38F120BE195}"/>
          </ac:grpSpMkLst>
        </pc:grp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19" creationId="{EE370212-BA53-4339-1029-2F1330B5B930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0" creationId="{FCCD94DA-DCC1-6D68-5E4D-16A387DA5E37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2" creationId="{4F35213A-2A59-150C-FFAF-A99674D5C38A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3" creationId="{508E0437-6D40-C212-F7D6-89DA846A8434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4" creationId="{F157679E-06FC-1DD2-95E1-E5C34AAB8848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5" creationId="{6B10BD89-03E8-6DD0-93E3-C75D39A2D9B2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6" creationId="{31BA7F6E-3699-6A0B-8521-7D6FBF041422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7" creationId="{870BFE1F-FA88-521E-5214-3A44AB24D352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8" creationId="{98BEB200-0A79-99EB-8311-9D6EBE95AB7A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29" creationId="{C7497236-2C91-8E06-0B84-6FC6CD8B84BD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0" creationId="{9117C1FF-99E9-5849-193B-3AD0F054BD87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1" creationId="{E25526B2-9534-09F0-F70F-C2B79851300E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2" creationId="{B782262D-475D-C5C2-10BB-2D4245DB646A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3" creationId="{D41CC0A4-B363-A947-D4B9-2827D78A9987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4" creationId="{78B21700-679B-CDDE-9CD1-E4E0D257BB24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5" creationId="{4A905442-A84C-44A2-7333-2BD03B899377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6" creationId="{66F26288-7535-805C-C0FF-C6D2F5939CB8}"/>
          </ac:cxnSpMkLst>
        </pc:cxnChg>
        <pc:cxnChg chg="mod">
          <ac:chgData name="Ray Robinson" userId="8c054029-3ef7-482c-8a32-ec84db145541" providerId="ADAL" clId="{C6346502-2B1C-4DA2-B486-C0A4FDBD37CF}" dt="2022-09-06T21:17:31.102" v="882"/>
          <ac:cxnSpMkLst>
            <pc:docMk/>
            <pc:sldMk cId="410273039" sldId="3082"/>
            <ac:cxnSpMk id="37" creationId="{618216F4-46D9-2D71-F7B4-C9EC27E3EBAA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76" creationId="{54A23C78-4A82-053B-96C6-7A0DB891268F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77" creationId="{C0CC8A0A-50EC-A42A-39BF-28B0FF5CA5B4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79" creationId="{6A85FA03-DAE1-6610-A7AC-3C85963E79BC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0" creationId="{1001215E-B4D7-7D7B-6348-ACCDF5AE757B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1" creationId="{2D5C98D9-D410-FBBC-5A23-694596A5FA7C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2" creationId="{3A979535-6647-2457-B4BA-4A2739A2F28B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3" creationId="{D5CCB230-6133-5C9C-D47A-77E0DD357543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4" creationId="{4F1202B8-21F7-A5CE-0477-D6F8A7D305A6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5" creationId="{96D1AC81-D02B-02E4-4BFA-E0ED7CBE72F3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6" creationId="{47E6C208-38BF-5D79-EDFB-40C00011A2B7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7" creationId="{E4EF60A6-C34D-7E7C-968C-CFBDEAC33A0D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8" creationId="{BA97504C-C0F1-9267-D507-9CC90AAB2C16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89" creationId="{FFCCD96C-4085-27E7-705E-AD56E16F86F5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90" creationId="{15B9C6E2-20CC-9E2E-2FC5-8EC582874D43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91" creationId="{47ED693D-DB3F-72EB-FB0D-DCB5224D45D8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92" creationId="{4FD075D0-18BE-41F0-5658-DFDE9278B0EB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93" creationId="{63329856-69F5-6138-6868-CD17AF5181EB}"/>
          </ac:cxnSpMkLst>
        </pc:cxnChg>
        <pc:cxnChg chg="mod">
          <ac:chgData name="Ray Robinson" userId="8c054029-3ef7-482c-8a32-ec84db145541" providerId="ADAL" clId="{C6346502-2B1C-4DA2-B486-C0A4FDBD37CF}" dt="2022-09-06T21:18:10.905" v="889"/>
          <ac:cxnSpMkLst>
            <pc:docMk/>
            <pc:sldMk cId="410273039" sldId="3082"/>
            <ac:cxnSpMk id="94" creationId="{00E73CBB-08BC-60EC-029E-32663899ECFA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25" creationId="{EFF1E01E-72F8-6388-E28C-4CF163D55585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26" creationId="{90856E85-3EA4-8E99-5A1A-237FCDFB9940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27" creationId="{FC07FE30-A2B6-2CC9-3E67-0AD2F9A5849B}"/>
          </ac:cxnSpMkLst>
        </pc:cxnChg>
        <pc:cxnChg chg="mod">
          <ac:chgData name="Ray Robinson" userId="8c054029-3ef7-482c-8a32-ec84db145541" providerId="ADAL" clId="{C6346502-2B1C-4DA2-B486-C0A4FDBD37CF}" dt="2022-09-06T21:30:37.086" v="1005" actId="1076"/>
          <ac:cxnSpMkLst>
            <pc:docMk/>
            <pc:sldMk cId="410273039" sldId="3082"/>
            <ac:cxnSpMk id="137" creationId="{EBA1CC46-1F4C-6079-E62F-83A40C8B4A70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38" creationId="{61BE8B26-6ADB-A5DA-4A0F-24C04351F4A7}"/>
          </ac:cxnSpMkLst>
        </pc:cxnChg>
        <pc:cxnChg chg="mod">
          <ac:chgData name="Ray Robinson" userId="8c054029-3ef7-482c-8a32-ec84db145541" providerId="ADAL" clId="{C6346502-2B1C-4DA2-B486-C0A4FDBD37CF}" dt="2022-09-06T21:32:11.711" v="1018" actId="208"/>
          <ac:cxnSpMkLst>
            <pc:docMk/>
            <pc:sldMk cId="410273039" sldId="3082"/>
            <ac:cxnSpMk id="139" creationId="{A63987E0-4DF0-ACD3-9A3D-6AB33147E76B}"/>
          </ac:cxnSpMkLst>
        </pc:cxnChg>
        <pc:cxnChg chg="mod">
          <ac:chgData name="Ray Robinson" userId="8c054029-3ef7-482c-8a32-ec84db145541" providerId="ADAL" clId="{C6346502-2B1C-4DA2-B486-C0A4FDBD37CF}" dt="2022-09-06T21:32:20.160" v="1019" actId="1076"/>
          <ac:cxnSpMkLst>
            <pc:docMk/>
            <pc:sldMk cId="410273039" sldId="3082"/>
            <ac:cxnSpMk id="140" creationId="{3BA6B0FA-FAE4-F557-2BF4-69AC22BBB5C4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41" creationId="{38F9BE20-8644-104A-9056-841CE1DA9617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42" creationId="{FCED4F00-876B-ADCC-F1C9-675293B952B7}"/>
          </ac:cxnSpMkLst>
        </pc:cxnChg>
        <pc:cxnChg chg="mod">
          <ac:chgData name="Ray Robinson" userId="8c054029-3ef7-482c-8a32-ec84db145541" providerId="ADAL" clId="{C6346502-2B1C-4DA2-B486-C0A4FDBD37CF}" dt="2022-09-06T21:20:43.439" v="905"/>
          <ac:cxnSpMkLst>
            <pc:docMk/>
            <pc:sldMk cId="410273039" sldId="3082"/>
            <ac:cxnSpMk id="143" creationId="{10E5CF7D-12BE-FA20-7F44-D699536F877F}"/>
          </ac:cxnSpMkLst>
        </pc:cxnChg>
        <pc:cxnChg chg="add mod">
          <ac:chgData name="Ray Robinson" userId="8c054029-3ef7-482c-8a32-ec84db145541" providerId="ADAL" clId="{C6346502-2B1C-4DA2-B486-C0A4FDBD37CF}" dt="2022-09-06T21:29:35.144" v="989" actId="164"/>
          <ac:cxnSpMkLst>
            <pc:docMk/>
            <pc:sldMk cId="410273039" sldId="3082"/>
            <ac:cxnSpMk id="144" creationId="{759CCF29-4216-C79E-6B25-3EC8316888FE}"/>
          </ac:cxnSpMkLst>
        </pc:cxnChg>
        <pc:cxnChg chg="add mod">
          <ac:chgData name="Ray Robinson" userId="8c054029-3ef7-482c-8a32-ec84db145541" providerId="ADAL" clId="{C6346502-2B1C-4DA2-B486-C0A4FDBD37CF}" dt="2022-09-06T21:32:56.809" v="1023" actId="14100"/>
          <ac:cxnSpMkLst>
            <pc:docMk/>
            <pc:sldMk cId="410273039" sldId="3082"/>
            <ac:cxnSpMk id="150" creationId="{66B974D3-6574-081E-8D9C-6B74EC1C0843}"/>
          </ac:cxnSpMkLst>
        </pc:cxnChg>
        <pc:cxnChg chg="add mod">
          <ac:chgData name="Ray Robinson" userId="8c054029-3ef7-482c-8a32-ec84db145541" providerId="ADAL" clId="{C6346502-2B1C-4DA2-B486-C0A4FDBD37CF}" dt="2022-09-07T13:47:32.671" v="1427" actId="1076"/>
          <ac:cxnSpMkLst>
            <pc:docMk/>
            <pc:sldMk cId="410273039" sldId="3082"/>
            <ac:cxnSpMk id="155" creationId="{29309EAA-BF26-94FE-8E00-C81DA4D47932}"/>
          </ac:cxnSpMkLst>
        </pc:cxnChg>
      </pc:sldChg>
      <pc:sldChg chg="modSp add mod">
        <pc:chgData name="Ray Robinson" userId="8c054029-3ef7-482c-8a32-ec84db145541" providerId="ADAL" clId="{C6346502-2B1C-4DA2-B486-C0A4FDBD37CF}" dt="2022-09-06T21:18:00.692" v="888"/>
        <pc:sldMkLst>
          <pc:docMk/>
          <pc:sldMk cId="722243553" sldId="3083"/>
        </pc:sldMkLst>
        <pc:spChg chg="mod">
          <ac:chgData name="Ray Robinson" userId="8c054029-3ef7-482c-8a32-ec84db145541" providerId="ADAL" clId="{C6346502-2B1C-4DA2-B486-C0A4FDBD37CF}" dt="2022-09-06T21:18:00.692" v="888"/>
          <ac:spMkLst>
            <pc:docMk/>
            <pc:sldMk cId="722243553" sldId="3083"/>
            <ac:spMk id="2" creationId="{C56AEC5F-0D68-A391-2BCB-85C67EDE70E8}"/>
          </ac:spMkLst>
        </pc:spChg>
      </pc:sldChg>
      <pc:sldChg chg="addSp delSp modSp add mod">
        <pc:chgData name="Ray Robinson" userId="8c054029-3ef7-482c-8a32-ec84db145541" providerId="ADAL" clId="{C6346502-2B1C-4DA2-B486-C0A4FDBD37CF}" dt="2022-09-07T02:47:02.418" v="1291" actId="20577"/>
        <pc:sldMkLst>
          <pc:docMk/>
          <pc:sldMk cId="3440450720" sldId="3084"/>
        </pc:sldMkLst>
        <pc:spChg chg="mod">
          <ac:chgData name="Ray Robinson" userId="8c054029-3ef7-482c-8a32-ec84db145541" providerId="ADAL" clId="{C6346502-2B1C-4DA2-B486-C0A4FDBD37CF}" dt="2022-09-06T21:10:47.520" v="869"/>
          <ac:spMkLst>
            <pc:docMk/>
            <pc:sldMk cId="3440450720" sldId="3084"/>
            <ac:spMk id="2" creationId="{C56AEC5F-0D68-A391-2BCB-85C67EDE70E8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3" creationId="{69C68524-8910-A40F-02CC-B22EDD0B00F6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5" creationId="{ECF7E3FE-650A-D253-5716-231959A33D2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6" creationId="{00890617-3AB1-6140-5117-5393B73C2C8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7" creationId="{F90410FD-632C-D1C8-B017-B41E695D4B8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8" creationId="{41EB8D5E-BBD3-931E-1C40-D82A42E7CA3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9" creationId="{2AAC99F3-42C2-CF2F-FFC2-9790B1574FD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0" creationId="{79990253-A47B-DACD-42C5-DF71E1309AF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1" creationId="{E3C1217D-26A4-79A2-A0D5-33A57360FA23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" creationId="{65C65A6C-3FD0-56EC-21A3-609EFD5460E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" creationId="{2BF1BA74-EE7D-BB23-E6B7-2AF9658F1E9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" creationId="{4226ADBF-A152-6FCC-126D-C1F6CEDAD519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" creationId="{EE228E52-40D8-D113-0ED7-F916046CFAE6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" creationId="{44231B8F-35CB-905D-4595-4E5FCEEEEAB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9" creationId="{FE354C01-36B9-010A-89B9-ACC3B004D1EE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36" creationId="{D9CA22C4-F14A-D86C-7A6D-5D6B6748E25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37" creationId="{9CEDC9DB-21B3-EB5E-7810-E667CD2B593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38" creationId="{B043F9A4-EDFA-8B8B-FACF-E9CCCE749CE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39" creationId="{7199F6CE-3632-CE6F-D48C-C2D23F5658E1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0" creationId="{DA180122-267F-D290-2006-CDF6E808D096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1" creationId="{8325C962-2AC3-2E55-3B4B-8ECFF0C936F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2" creationId="{A6E032CD-1F0D-5B7D-F012-31EF77E1A0E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3" creationId="{B39E4CE1-5825-5A10-9370-B9CFCF3560C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4" creationId="{3F56B851-B2A3-045F-46D6-C83AD46A831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5" creationId="{1B3D60E8-DF05-3ECA-044C-1F3B795269EE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6" creationId="{D16E1AF9-D0CE-B3EA-1054-E4996891915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7" creationId="{6BB8F8CD-FC80-BC11-DEA3-7479FA3592D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8" creationId="{656A030A-27B2-DFFD-9FB6-FFDB49C706F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49" creationId="{1C0630B3-19BF-D56B-521F-05E11580C4F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50" creationId="{ED8ECFF1-E2E4-B80A-66C0-BA21BBADA2F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51" creationId="{64422283-4B0C-0B75-43F6-A487A0A453F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52" creationId="{34D78576-43D0-0E7F-609C-79499956578F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53" creationId="{45598946-A985-30F7-CA05-49788EE7BC31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54" creationId="{BBEF1596-10B4-910A-819E-5940DDF88AAD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55" creationId="{CCD4CC95-98E8-F32D-2DDE-46DC43EFF91A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56" creationId="{3A651227-B745-BEF8-B31C-4C7450AEA166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57" creationId="{31BC9091-EF83-5978-B283-77EFECA9C0D1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69" creationId="{82C79974-9575-9324-B320-C7CA0583F3AB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70" creationId="{963C9A87-E806-310A-A604-4A564C242311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71" creationId="{983700F9-E913-3FB2-654A-BFF8380446F2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72" creationId="{BFE19980-D062-100C-4EAC-872442B9D7D0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73" creationId="{2120D7FE-BEAF-CDC1-52A9-73B766E08E22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06" creationId="{3B511FA4-2174-47BB-971F-C21DE664C40D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07" creationId="{CFEC7C2B-2539-D263-91F4-E510266A080B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08" creationId="{B016DA6F-9874-B0DC-AD24-D1544B472B74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09" creationId="{ED628DA5-C715-CD84-242B-CC30000FB8C0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0" creationId="{E5AD16DA-3C47-D953-06F1-D4DE79F5C709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1" creationId="{5AAE2D28-4920-3A98-298D-CC4930FA8459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2" creationId="{BAEE3778-3935-F142-8CF3-AB06A166749B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3" creationId="{8DD279B1-7BDC-0E49-D865-6F2DFE85027D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4" creationId="{3654F0C8-EB4D-A27B-35B2-48B0A181FE11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7" creationId="{80671BE5-A1BA-EDF5-95F6-8632E8977173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8" creationId="{3467572D-6A06-6B15-D170-5974D4083565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19" creationId="{3480911C-6D19-7785-BA8D-051E1E31B1D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1" creationId="{10EE6BA0-CBBF-C809-A6AD-66BAF872FF3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2" creationId="{3AAEC8A3-69E1-6B9A-0BB2-7957882360C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3" creationId="{6BDD1F1F-C271-CCF7-04AF-CF6CE52E001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4" creationId="{A76860AC-0930-43D1-7DFE-3604C703391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5" creationId="{13E6CEB5-F287-2A28-427C-971D6587BCA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6" creationId="{AD1F0079-5425-6AED-F933-4B745840FE2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7" creationId="{8AD013F2-B24E-C861-B00F-99967C54D3A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8" creationId="{95A76A20-BBA7-9265-A99F-11418A3F053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29" creationId="{30681448-4575-547D-4A15-393BEE97E56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0" creationId="{240D69E1-E1C8-B63E-B8A9-F78FD09766E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1" creationId="{3B50B9D9-F493-8824-6041-DC7B9F84AAA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2" creationId="{38E200E4-ACCB-866C-5C0F-BEBE64B1A061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3" creationId="{302093E6-5CBB-98E4-D4C8-6DFD2C9C8A3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4" creationId="{A9ECEC34-5AF9-7A19-15CE-802072381C1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5" creationId="{18C85868-0F70-D10D-3D98-7996A5DCC64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6" creationId="{0CE357DA-49AE-9813-928B-1AD16BD36CE3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7" creationId="{DEBABB00-9EA2-244D-0168-56BB800DA9B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8" creationId="{13D6D723-EC01-DBAC-012F-427FBF2DCB3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39" creationId="{9C68FEED-B2C2-DB99-71CE-0A2FB59275E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0" creationId="{DDA10244-271B-E048-6761-7E0371A29DC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1" creationId="{1B45A13E-DE46-55A5-DCE6-F26E3F3F249E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2" creationId="{DC26A152-8949-6C1B-1E4C-9E14A673AEF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3" creationId="{50D9DA94-E623-36A8-6BC9-AC72FF483A4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4" creationId="{F7DD1B13-3060-61A3-FA8A-7F2E8A53FF6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5" creationId="{3429D767-082E-B1E0-FE00-7806568CCECF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6" creationId="{5AE64492-3944-D0AB-3ACA-6B1729A76E5F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7" creationId="{A0FD8037-F419-3B8F-F5B1-F7955C25DE8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8" creationId="{FF6AE363-CF42-0A8D-52A7-BAC5D93055CF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49" creationId="{2E6C3833-5D59-C256-8B51-18A15A556803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0" creationId="{C23790F1-4B79-88A6-EAFB-ABDC4A466D3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1" creationId="{78974572-9776-B5C2-D81F-C45953D218C1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2" creationId="{237FE82B-814D-99D5-BCCF-C1440160672F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3" creationId="{3906DC77-592D-F238-E4CB-0E7C6885423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4" creationId="{C9467E70-B56D-EDE6-7570-AC60E0A9A0D4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5" creationId="{B70616CA-B81A-B3FE-5CA2-1745E6134AA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6" creationId="{FC11E55C-1434-254F-201B-86988143205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7" creationId="{82FF410A-4781-DF90-41FD-68B13C98EFC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8" creationId="{2BBE5776-5C94-3AB3-7EB6-A0ED963CC04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59" creationId="{2BD40CEE-FF38-D462-D623-9B7F44D0AF6F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0" creationId="{67EF2A1D-BD98-87ED-C457-1CA162C7511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1" creationId="{9F985E12-7035-DF80-DF6D-C306E93D7CB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2" creationId="{0FC911B7-6FA0-A318-499B-A16C2278EE0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3" creationId="{F71EE116-684B-64EE-D58F-B69AF32FA94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5" creationId="{FD4E00DF-8C0C-589A-AA48-073DB9429CE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6" creationId="{50444D6A-C438-904D-F1A4-6E564CA8FFF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7" creationId="{83A24DA9-5510-14EA-015E-2BFC5C88727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8" creationId="{DCCF211E-CA55-5113-958D-040AFFF53F9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69" creationId="{0E56AA8D-1CBE-0902-9B7A-99471825223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0" creationId="{31B49B81-45E7-F5F9-D25C-C5D5DD32DAEC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1" creationId="{83CCC89F-409B-3AB7-D1B5-446089F3B8DA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2" creationId="{7B401E11-ED15-20F7-E1D7-94C6189A05F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3" creationId="{94225BE8-63EC-B15F-E849-C5F2F8D54BE2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4" creationId="{30BD8221-9DFD-1F3A-3E17-F69EEB313B55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5" creationId="{778B3F35-408C-1356-F598-42870CF1CFF7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6" creationId="{7ABEB604-18E5-1A4A-3171-9EA50F2493F9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7" creationId="{A9CE37CD-CC08-85AA-9CB8-60756B825306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8" creationId="{76E078E7-F206-F2C0-8781-DC73388C1688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79" creationId="{4BE0045A-CA87-E60C-1CEC-D60D60CBAB5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0" creationId="{1859D314-3AF0-268C-2BA0-96A779E9311D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1" creationId="{100DF25B-812D-3042-EB9B-EC81399E7CAC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2" creationId="{F50D8151-464A-5609-0330-9A596363EDD9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3" creationId="{1A1195F8-B68E-38B3-8B19-DCBCB5DDA90C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4" creationId="{65EF392A-F364-6B9C-FC49-482F8A484DF0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5" creationId="{DBF8B19D-0A46-8F9B-CF5C-B689B4D52CCB}"/>
          </ac:spMkLst>
        </pc:spChg>
        <pc:spChg chg="mod">
          <ac:chgData name="Ray Robinson" userId="8c054029-3ef7-482c-8a32-ec84db145541" providerId="ADAL" clId="{C6346502-2B1C-4DA2-B486-C0A4FDBD37CF}" dt="2022-09-07T02:27:01.481" v="1128"/>
          <ac:spMkLst>
            <pc:docMk/>
            <pc:sldMk cId="3440450720" sldId="3084"/>
            <ac:spMk id="186" creationId="{3D0B0327-A0AF-964B-4EE0-7B7FE9F97A6B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87" creationId="{7797C4F6-5545-D642-AB65-1523AF3C1A06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88" creationId="{C9800F3C-006E-0CFF-729B-360F5C5D86A9}"/>
          </ac:spMkLst>
        </pc:spChg>
        <pc:spChg chg="add del mod">
          <ac:chgData name="Ray Robinson" userId="8c054029-3ef7-482c-8a32-ec84db145541" providerId="ADAL" clId="{C6346502-2B1C-4DA2-B486-C0A4FDBD37CF}" dt="2022-09-07T02:27:06.796" v="1129" actId="21"/>
          <ac:spMkLst>
            <pc:docMk/>
            <pc:sldMk cId="3440450720" sldId="3084"/>
            <ac:spMk id="189" creationId="{FE72FD2F-4B04-ADFE-1909-28864034F103}"/>
          </ac:spMkLst>
        </pc:spChg>
        <pc:spChg chg="add mod">
          <ac:chgData name="Ray Robinson" userId="8c054029-3ef7-482c-8a32-ec84db145541" providerId="ADAL" clId="{C6346502-2B1C-4DA2-B486-C0A4FDBD37CF}" dt="2022-09-07T02:46:26.171" v="1287" actId="20577"/>
          <ac:spMkLst>
            <pc:docMk/>
            <pc:sldMk cId="3440450720" sldId="3084"/>
            <ac:spMk id="190" creationId="{92E8D2B3-49F0-B7DF-2894-1089E81DDBF7}"/>
          </ac:spMkLst>
        </pc:spChg>
        <pc:spChg chg="mod">
          <ac:chgData name="Ray Robinson" userId="8c054029-3ef7-482c-8a32-ec84db145541" providerId="ADAL" clId="{C6346502-2B1C-4DA2-B486-C0A4FDBD37CF}" dt="2022-09-07T02:43:22.924" v="1262" actId="113"/>
          <ac:spMkLst>
            <pc:docMk/>
            <pc:sldMk cId="3440450720" sldId="3084"/>
            <ac:spMk id="192" creationId="{19E1F353-DA3E-D813-D9F4-408E31CBB0DE}"/>
          </ac:spMkLst>
        </pc:spChg>
        <pc:spChg chg="mod">
          <ac:chgData name="Ray Robinson" userId="8c054029-3ef7-482c-8a32-ec84db145541" providerId="ADAL" clId="{C6346502-2B1C-4DA2-B486-C0A4FDBD37CF}" dt="2022-09-07T02:43:14.436" v="1260" actId="113"/>
          <ac:spMkLst>
            <pc:docMk/>
            <pc:sldMk cId="3440450720" sldId="3084"/>
            <ac:spMk id="193" creationId="{DAC048FF-DE5A-3DEF-5140-F66EE5D2D472}"/>
          </ac:spMkLst>
        </pc:spChg>
        <pc:spChg chg="mod">
          <ac:chgData name="Ray Robinson" userId="8c054029-3ef7-482c-8a32-ec84db145541" providerId="ADAL" clId="{C6346502-2B1C-4DA2-B486-C0A4FDBD37CF}" dt="2022-09-07T02:47:02.418" v="1291" actId="20577"/>
          <ac:spMkLst>
            <pc:docMk/>
            <pc:sldMk cId="3440450720" sldId="3084"/>
            <ac:spMk id="194" creationId="{DC86541C-744F-DCE7-C934-CEF411B237F5}"/>
          </ac:spMkLst>
        </pc:spChg>
        <pc:spChg chg="mod">
          <ac:chgData name="Ray Robinson" userId="8c054029-3ef7-482c-8a32-ec84db145541" providerId="ADAL" clId="{C6346502-2B1C-4DA2-B486-C0A4FDBD37CF}" dt="2022-09-07T02:43:53.389" v="1268" actId="20577"/>
          <ac:spMkLst>
            <pc:docMk/>
            <pc:sldMk cId="3440450720" sldId="3084"/>
            <ac:spMk id="195" creationId="{6C756E56-9744-0053-6FC4-B3B0E462D984}"/>
          </ac:spMkLst>
        </pc:spChg>
        <pc:spChg chg="mod">
          <ac:chgData name="Ray Robinson" userId="8c054029-3ef7-482c-8a32-ec84db145541" providerId="ADAL" clId="{C6346502-2B1C-4DA2-B486-C0A4FDBD37CF}" dt="2022-09-07T02:46:56.699" v="1288" actId="1076"/>
          <ac:spMkLst>
            <pc:docMk/>
            <pc:sldMk cId="3440450720" sldId="3084"/>
            <ac:spMk id="196" creationId="{9F629538-95AA-09D1-5341-F2BEA87E0D73}"/>
          </ac:spMkLst>
        </pc:spChg>
        <pc:spChg chg="mod">
          <ac:chgData name="Ray Robinson" userId="8c054029-3ef7-482c-8a32-ec84db145541" providerId="ADAL" clId="{C6346502-2B1C-4DA2-B486-C0A4FDBD37CF}" dt="2022-09-07T02:45:27.970" v="1281" actId="1076"/>
          <ac:spMkLst>
            <pc:docMk/>
            <pc:sldMk cId="3440450720" sldId="3084"/>
            <ac:spMk id="197" creationId="{F0FEE535-04D9-758A-9B22-CE992DF1DDBF}"/>
          </ac:spMkLst>
        </pc:spChg>
        <pc:spChg chg="mod">
          <ac:chgData name="Ray Robinson" userId="8c054029-3ef7-482c-8a32-ec84db145541" providerId="ADAL" clId="{C6346502-2B1C-4DA2-B486-C0A4FDBD37CF}" dt="2022-09-07T02:41:50.057" v="1248" actId="1076"/>
          <ac:spMkLst>
            <pc:docMk/>
            <pc:sldMk cId="3440450720" sldId="3084"/>
            <ac:spMk id="198" creationId="{B56D0C3F-5531-9797-506D-E4CFCDCE99AC}"/>
          </ac:spMkLst>
        </pc:spChg>
        <pc:spChg chg="mod">
          <ac:chgData name="Ray Robinson" userId="8c054029-3ef7-482c-8a32-ec84db145541" providerId="ADAL" clId="{C6346502-2B1C-4DA2-B486-C0A4FDBD37CF}" dt="2022-09-07T02:46:13.909" v="1286" actId="255"/>
          <ac:spMkLst>
            <pc:docMk/>
            <pc:sldMk cId="3440450720" sldId="3084"/>
            <ac:spMk id="199" creationId="{3DD8B9AC-7C92-B8C9-AB4A-032BA20AE124}"/>
          </ac:spMkLst>
        </pc:spChg>
        <pc:spChg chg="mod">
          <ac:chgData name="Ray Robinson" userId="8c054029-3ef7-482c-8a32-ec84db145541" providerId="ADAL" clId="{C6346502-2B1C-4DA2-B486-C0A4FDBD37CF}" dt="2022-09-07T02:45:55.343" v="1284" actId="255"/>
          <ac:spMkLst>
            <pc:docMk/>
            <pc:sldMk cId="3440450720" sldId="3084"/>
            <ac:spMk id="200" creationId="{E939071F-8E7E-0586-C6B2-4BD1CEF32F6D}"/>
          </ac:spMkLst>
        </pc:spChg>
        <pc:spChg chg="mod">
          <ac:chgData name="Ray Robinson" userId="8c054029-3ef7-482c-8a32-ec84db145541" providerId="ADAL" clId="{C6346502-2B1C-4DA2-B486-C0A4FDBD37CF}" dt="2022-09-07T02:45:27.588" v="1280" actId="255"/>
          <ac:spMkLst>
            <pc:docMk/>
            <pc:sldMk cId="3440450720" sldId="3084"/>
            <ac:spMk id="201" creationId="{FCF1AA17-C9D2-3D4A-F9B4-3E7EB71C8412}"/>
          </ac:spMkLst>
        </pc:spChg>
        <pc:spChg chg="mod">
          <ac:chgData name="Ray Robinson" userId="8c054029-3ef7-482c-8a32-ec84db145541" providerId="ADAL" clId="{C6346502-2B1C-4DA2-B486-C0A4FDBD37CF}" dt="2022-09-07T02:45:05.934" v="1275" actId="255"/>
          <ac:spMkLst>
            <pc:docMk/>
            <pc:sldMk cId="3440450720" sldId="3084"/>
            <ac:spMk id="202" creationId="{940015F5-F7E4-F6F2-A6DE-9FCD11CFA666}"/>
          </ac:spMkLst>
        </pc:spChg>
        <pc:spChg chg="mod">
          <ac:chgData name="Ray Robinson" userId="8c054029-3ef7-482c-8a32-ec84db145541" providerId="ADAL" clId="{C6346502-2B1C-4DA2-B486-C0A4FDBD37CF}" dt="2022-09-07T02:45:10.095" v="1276" actId="255"/>
          <ac:spMkLst>
            <pc:docMk/>
            <pc:sldMk cId="3440450720" sldId="3084"/>
            <ac:spMk id="203" creationId="{099ED3C9-4282-5247-9DDB-FEBB6C0A5539}"/>
          </ac:spMkLst>
        </pc:spChg>
        <pc:spChg chg="mod">
          <ac:chgData name="Ray Robinson" userId="8c054029-3ef7-482c-8a32-ec84db145541" providerId="ADAL" clId="{C6346502-2B1C-4DA2-B486-C0A4FDBD37CF}" dt="2022-09-07T02:41:56.378" v="1250" actId="113"/>
          <ac:spMkLst>
            <pc:docMk/>
            <pc:sldMk cId="3440450720" sldId="3084"/>
            <ac:spMk id="206" creationId="{E5CD67C8-2DE1-E5D0-78E8-4D1F90124DAD}"/>
          </ac:spMkLst>
        </pc:spChg>
        <pc:spChg chg="mod">
          <ac:chgData name="Ray Robinson" userId="8c054029-3ef7-482c-8a32-ec84db145541" providerId="ADAL" clId="{C6346502-2B1C-4DA2-B486-C0A4FDBD37CF}" dt="2022-09-07T02:34:23.481" v="1188" actId="255"/>
          <ac:spMkLst>
            <pc:docMk/>
            <pc:sldMk cId="3440450720" sldId="3084"/>
            <ac:spMk id="223" creationId="{D4C39790-3F6F-E988-83B3-614C35884328}"/>
          </ac:spMkLst>
        </pc:spChg>
        <pc:spChg chg="mod">
          <ac:chgData name="Ray Robinson" userId="8c054029-3ef7-482c-8a32-ec84db145541" providerId="ADAL" clId="{C6346502-2B1C-4DA2-B486-C0A4FDBD37CF}" dt="2022-09-07T02:41:03.517" v="1239" actId="113"/>
          <ac:spMkLst>
            <pc:docMk/>
            <pc:sldMk cId="3440450720" sldId="3084"/>
            <ac:spMk id="224" creationId="{DDDD8A1E-B6CF-B5E8-06BD-2648F4F99ED5}"/>
          </ac:spMkLst>
        </pc:spChg>
        <pc:spChg chg="mod">
          <ac:chgData name="Ray Robinson" userId="8c054029-3ef7-482c-8a32-ec84db145541" providerId="ADAL" clId="{C6346502-2B1C-4DA2-B486-C0A4FDBD37CF}" dt="2022-09-07T02:41:08.130" v="1241" actId="255"/>
          <ac:spMkLst>
            <pc:docMk/>
            <pc:sldMk cId="3440450720" sldId="3084"/>
            <ac:spMk id="225" creationId="{78A61A59-551D-2057-2457-892EB316A970}"/>
          </ac:spMkLst>
        </pc:spChg>
        <pc:spChg chg="mod">
          <ac:chgData name="Ray Robinson" userId="8c054029-3ef7-482c-8a32-ec84db145541" providerId="ADAL" clId="{C6346502-2B1C-4DA2-B486-C0A4FDBD37CF}" dt="2022-09-07T02:40:28.266" v="1235" actId="255"/>
          <ac:spMkLst>
            <pc:docMk/>
            <pc:sldMk cId="3440450720" sldId="3084"/>
            <ac:spMk id="226" creationId="{9DD1B0B1-F499-274B-DCB7-74E143D88B44}"/>
          </ac:spMkLst>
        </pc:spChg>
        <pc:spChg chg="mod">
          <ac:chgData name="Ray Robinson" userId="8c054029-3ef7-482c-8a32-ec84db145541" providerId="ADAL" clId="{C6346502-2B1C-4DA2-B486-C0A4FDBD37CF}" dt="2022-09-07T02:42:41.849" v="1255" actId="1076"/>
          <ac:spMkLst>
            <pc:docMk/>
            <pc:sldMk cId="3440450720" sldId="3084"/>
            <ac:spMk id="227" creationId="{7BAC4593-B4C6-C357-F791-7A68E4F567CD}"/>
          </ac:spMkLst>
        </pc:spChg>
        <pc:spChg chg="mod">
          <ac:chgData name="Ray Robinson" userId="8c054029-3ef7-482c-8a32-ec84db145541" providerId="ADAL" clId="{C6346502-2B1C-4DA2-B486-C0A4FDBD37CF}" dt="2022-09-07T02:34:43.866" v="1192" actId="255"/>
          <ac:spMkLst>
            <pc:docMk/>
            <pc:sldMk cId="3440450720" sldId="3084"/>
            <ac:spMk id="228" creationId="{A54AEEE4-34F1-4C03-4EAD-F942D15DAE6E}"/>
          </ac:spMkLst>
        </pc:spChg>
        <pc:spChg chg="mod">
          <ac:chgData name="Ray Robinson" userId="8c054029-3ef7-482c-8a32-ec84db145541" providerId="ADAL" clId="{C6346502-2B1C-4DA2-B486-C0A4FDBD37CF}" dt="2022-09-07T02:46:07.757" v="1285" actId="255"/>
          <ac:spMkLst>
            <pc:docMk/>
            <pc:sldMk cId="3440450720" sldId="3084"/>
            <ac:spMk id="229" creationId="{A0B1CC8B-432D-9EC3-E561-5B8D1C4C2E3D}"/>
          </ac:spMkLst>
        </pc:spChg>
        <pc:spChg chg="mod">
          <ac:chgData name="Ray Robinson" userId="8c054029-3ef7-482c-8a32-ec84db145541" providerId="ADAL" clId="{C6346502-2B1C-4DA2-B486-C0A4FDBD37CF}" dt="2022-09-07T02:40:36.745" v="1236" actId="255"/>
          <ac:spMkLst>
            <pc:docMk/>
            <pc:sldMk cId="3440450720" sldId="3084"/>
            <ac:spMk id="230" creationId="{1B8938B1-CE5D-C36E-0BB9-6DCF75219183}"/>
          </ac:spMkLst>
        </pc:spChg>
        <pc:spChg chg="mod">
          <ac:chgData name="Ray Robinson" userId="8c054029-3ef7-482c-8a32-ec84db145541" providerId="ADAL" clId="{C6346502-2B1C-4DA2-B486-C0A4FDBD37CF}" dt="2022-09-07T02:42:37.216" v="1254" actId="1076"/>
          <ac:spMkLst>
            <pc:docMk/>
            <pc:sldMk cId="3440450720" sldId="3084"/>
            <ac:spMk id="231" creationId="{2CC97A09-0923-40E3-DFAA-ECFF23DCFEA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2" creationId="{44EC3371-02A0-ED11-C455-28867B6BDAA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3" creationId="{B52731E5-EE31-7915-406E-1BC70340CF6E}"/>
          </ac:spMkLst>
        </pc:spChg>
        <pc:spChg chg="mod">
          <ac:chgData name="Ray Robinson" userId="8c054029-3ef7-482c-8a32-ec84db145541" providerId="ADAL" clId="{C6346502-2B1C-4DA2-B486-C0A4FDBD37CF}" dt="2022-09-07T02:42:06.366" v="1251" actId="2711"/>
          <ac:spMkLst>
            <pc:docMk/>
            <pc:sldMk cId="3440450720" sldId="3084"/>
            <ac:spMk id="234" creationId="{EE15948E-7949-E52A-A414-39E119B2DFF0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5" creationId="{C692E149-CABC-EAF2-57AC-66EEB092B618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6" creationId="{D0115337-2E8E-7031-54E9-39F84FFD78A6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7" creationId="{1FBA37FD-1CDA-D691-0574-7FC91ADE454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8" creationId="{0FB6A7EC-2CD3-8AEE-8BF4-77D2D27D5C04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239" creationId="{ACF8DD33-943B-EEA3-27A9-BB4D619FC763}"/>
          </ac:spMkLst>
        </pc:spChg>
        <pc:spChg chg="add mod">
          <ac:chgData name="Ray Robinson" userId="8c054029-3ef7-482c-8a32-ec84db145541" providerId="ADAL" clId="{C6346502-2B1C-4DA2-B486-C0A4FDBD37CF}" dt="2022-09-07T02:40:20.853" v="1234" actId="255"/>
          <ac:spMkLst>
            <pc:docMk/>
            <pc:sldMk cId="3440450720" sldId="3084"/>
            <ac:spMk id="240" creationId="{205FFBC6-8041-EA5C-B562-ED10CE88FD44}"/>
          </ac:spMkLst>
        </pc:spChg>
        <pc:spChg chg="add mod">
          <ac:chgData name="Ray Robinson" userId="8c054029-3ef7-482c-8a32-ec84db145541" providerId="ADAL" clId="{C6346502-2B1C-4DA2-B486-C0A4FDBD37CF}" dt="2022-09-07T02:37:05.996" v="1212" actId="255"/>
          <ac:spMkLst>
            <pc:docMk/>
            <pc:sldMk cId="3440450720" sldId="3084"/>
            <ac:spMk id="241" creationId="{5A11D59C-C493-351A-32B1-011EF4CC6198}"/>
          </ac:spMkLst>
        </pc:spChg>
        <pc:spChg chg="add mod">
          <ac:chgData name="Ray Robinson" userId="8c054029-3ef7-482c-8a32-ec84db145541" providerId="ADAL" clId="{C6346502-2B1C-4DA2-B486-C0A4FDBD37CF}" dt="2022-09-07T02:38:51.141" v="1221" actId="255"/>
          <ac:spMkLst>
            <pc:docMk/>
            <pc:sldMk cId="3440450720" sldId="3084"/>
            <ac:spMk id="242" creationId="{642AA20D-07B1-33F9-2CC2-3CF7094C894D}"/>
          </ac:spMkLst>
        </pc:spChg>
        <pc:spChg chg="add mod">
          <ac:chgData name="Ray Robinson" userId="8c054029-3ef7-482c-8a32-ec84db145541" providerId="ADAL" clId="{C6346502-2B1C-4DA2-B486-C0A4FDBD37CF}" dt="2022-09-07T02:44:12.577" v="1271" actId="208"/>
          <ac:spMkLst>
            <pc:docMk/>
            <pc:sldMk cId="3440450720" sldId="3084"/>
            <ac:spMk id="243" creationId="{6E97031E-DC42-E030-A263-9CB4AE1B276E}"/>
          </ac:spMkLst>
        </pc:spChg>
        <pc:spChg chg="add mod">
          <ac:chgData name="Ray Robinson" userId="8c054029-3ef7-482c-8a32-ec84db145541" providerId="ADAL" clId="{C6346502-2B1C-4DA2-B486-C0A4FDBD37CF}" dt="2022-09-07T02:44:18.335" v="1272" actId="208"/>
          <ac:spMkLst>
            <pc:docMk/>
            <pc:sldMk cId="3440450720" sldId="3084"/>
            <ac:spMk id="244" creationId="{1868D426-EC0C-DA56-93E6-BD5E6C44BF41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56" creationId="{3FA1015B-F86A-36D3-44C4-D05AAF38D2E0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57" creationId="{3B94A050-5805-07F1-B863-7031DC3148E5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58" creationId="{762752ED-F418-B238-A002-29046B57475A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59" creationId="{BEA8085C-9337-4074-B1DA-171146C9F53B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60" creationId="{2362B990-75AB-4521-0246-40C64C64677F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3" creationId="{AD1DACF9-60AC-C8C9-F167-4109F6C8897A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4" creationId="{6B413E24-2C22-8789-C146-138EFAAD4633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5" creationId="{2FC5DC1C-A6FD-CE16-762B-4E61D191E5EF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6" creationId="{14E26526-8CBB-57E8-3988-A8B9B76F6544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7" creationId="{846FC864-A162-8327-6469-F99A1A793F9D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8" creationId="{4F0C30FA-E7C7-0845-0BAE-686A1E0285AD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299" creationId="{395E9BE3-BFE2-264E-132E-4A89E87AB9F5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300" creationId="{AF60BAFB-F635-36C2-AD33-9A202C3D8F3D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301" creationId="{05BF0953-15F3-D69A-F0FD-3AAA4BD7399C}"/>
          </ac:spMkLst>
        </pc:spChg>
        <pc:spChg chg="add mod">
          <ac:chgData name="Ray Robinson" userId="8c054029-3ef7-482c-8a32-ec84db145541" providerId="ADAL" clId="{C6346502-2B1C-4DA2-B486-C0A4FDBD37CF}" dt="2022-09-07T02:44:28.573" v="1273" actId="208"/>
          <ac:spMkLst>
            <pc:docMk/>
            <pc:sldMk cId="3440450720" sldId="3084"/>
            <ac:spMk id="304" creationId="{3E35502F-164D-F811-BEC2-1A5CEB11429A}"/>
          </ac:spMkLst>
        </pc:spChg>
        <pc:spChg chg="add mod">
          <ac:chgData name="Ray Robinson" userId="8c054029-3ef7-482c-8a32-ec84db145541" providerId="ADAL" clId="{C6346502-2B1C-4DA2-B486-C0A4FDBD37CF}" dt="2022-09-07T02:36:56.934" v="1211" actId="2711"/>
          <ac:spMkLst>
            <pc:docMk/>
            <pc:sldMk cId="3440450720" sldId="3084"/>
            <ac:spMk id="305" creationId="{46A3034C-0757-7993-9DD3-D2AF3FFA6E69}"/>
          </ac:spMkLst>
        </pc:spChg>
        <pc:spChg chg="add 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06" creationId="{A069A75E-981B-B604-CE6E-6E9A18F341D8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08" creationId="{7DFE7949-EE51-3CE3-EEA3-4524BA0256F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09" creationId="{ED39F5B9-47E2-DCCF-56F2-C2E115FB2E09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0" creationId="{9F6473E1-52B1-C2BF-D87C-7948416B2951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1" creationId="{6E2D3928-6841-CE64-71AB-BC99A8575F56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2" creationId="{E3AF5CD6-2F49-2026-FB76-04A736BD6A8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3" creationId="{7C02A229-20B2-A07A-DE1D-1094D6F117A9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4" creationId="{34A5F60A-F7CA-176E-A39D-BC583333C3C0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5" creationId="{F951E8A1-329D-BE10-0010-7B3FBB003FD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6" creationId="{C76EDECA-9406-661F-7C09-D07630E2B8DE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7" creationId="{146BF3C5-91D8-DE8E-2256-3B63DEB381D8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8" creationId="{36BC7CA0-392B-8457-1141-AC0397BAEA5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19" creationId="{1961FD74-C5E1-ADF1-8C01-EFC511D0FD3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0" creationId="{00746168-7563-F456-CCDF-657CEB0B912F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1" creationId="{67662433-BB2E-922F-06A7-808F91BD2FBA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2" creationId="{AE63DBAF-5700-A63D-F992-741BB914086A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3" creationId="{ED2CDF01-CFE1-0B9C-C921-FF19D40BFBE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4" creationId="{4081DAB2-23F2-F205-60F4-688A52D9CF5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5" creationId="{34AB2532-F2DB-2977-475C-4A67020C106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6" creationId="{98D395C9-C878-CCFC-6787-6F1DF18DCF4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7" creationId="{E6CEC7F2-DAF9-2C30-259C-429D01CC5A1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8" creationId="{02666483-3BA5-F7C8-9CE6-D510B6C31D3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29" creationId="{27CC4B15-6F59-F16E-AB8B-63A073E3DB5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0" creationId="{F756F154-0FBD-5606-1F77-028D30530D2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1" creationId="{1CF1DBD3-BABF-C996-FE23-D28FB8C6DB2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2" creationId="{B15E07C7-9CE2-5621-5B45-0AE9C9A8AB6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3" creationId="{A79E6E36-6402-C415-7251-5218334E966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4" creationId="{1CDCF6B3-3477-CCF2-6E47-67FCB141A2A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5" creationId="{ACDE030F-F237-8A99-5E33-071B4500AF79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6" creationId="{47DE2783-E01F-1D13-42A3-4CEDE4FCC10D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7" creationId="{9C10DE99-4ED7-1F29-D5CA-0CDDE681E1EF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8" creationId="{0F03E351-ED1C-7DBE-8680-810DF5242F2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39" creationId="{05987019-B96A-A259-127E-9FD364A778F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0" creationId="{59BF0BA8-63FA-28ED-3228-77F9A25FDD4A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1" creationId="{6CB25480-00A7-F14B-FEDD-311AC4A1E25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2" creationId="{6ABC7298-87D2-522D-7774-6DBBCAA173F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3" creationId="{BDEAFB0A-658F-CD81-313C-2F26C2BF28FF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4" creationId="{890BF7B7-642C-B779-D7A4-218B2ED5B5B5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5" creationId="{B1E6B759-EC61-C034-E643-A7A6F445D68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6" creationId="{048E69E3-2D71-1482-CEE7-AE2828D449E4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7" creationId="{26F0FD20-EF57-FDAB-DEB3-135DD96797F8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8" creationId="{49099974-F199-D19F-0209-711C9970D9B7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49" creationId="{894BBEAA-FED3-9B5A-085A-01CB399C108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0" creationId="{8705F492-B083-27C7-CC16-EB747C3F6FB6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2" creationId="{38EE4E11-72F0-0EE7-6281-0C3C2572503E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3" creationId="{C0B26DDC-B662-2677-1E25-22DC28683CD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4" creationId="{C77848CF-BC69-BAF7-029F-5AAF042FF591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5" creationId="{74778CCD-E65F-C478-BD7F-93C4A818C11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6" creationId="{F203E261-48CF-5804-C018-E83C77B5EBC4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7" creationId="{D756596C-F6C2-E6F6-E4DA-8ACC4E9A0986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8" creationId="{3830BDC2-0360-FCA3-C5DF-3DB9C9F7FE96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59" creationId="{6EA7717C-D786-DCDA-405F-274543AB565F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0" creationId="{FF4B9D97-CFF8-4BE1-F52F-5695EA0055E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1" creationId="{6E9ECEEF-5914-404E-F4F5-F22C0D1DDCC4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2" creationId="{2637A6D2-09C0-8AAC-AF6B-C5E84559DAC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3" creationId="{C4EFCAC9-602A-BDAF-A19A-3CD0A595839C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4" creationId="{74B2684F-40EA-4442-38DD-55308326495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5" creationId="{7C71A80A-E419-E225-5415-9E667040358F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6" creationId="{B016C17F-44BD-58C3-DD6A-1BE9FEF57F21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7" creationId="{AF563231-61BA-88B6-FFC3-B31B85F8E8CE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8" creationId="{57051835-4D24-01A4-9B1D-651B37203C83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69" creationId="{2B578870-8788-1686-A496-1BF94A904AD2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70" creationId="{220F06D2-3DB3-BAC6-1B31-BF075961152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71" creationId="{230E587C-DE71-6922-3DE2-79B2EAE8694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72" creationId="{407A383A-CED8-CE92-3456-189915D0F03B}"/>
          </ac:spMkLst>
        </pc:spChg>
        <pc:spChg chg="mod">
          <ac:chgData name="Ray Robinson" userId="8c054029-3ef7-482c-8a32-ec84db145541" providerId="ADAL" clId="{C6346502-2B1C-4DA2-B486-C0A4FDBD37CF}" dt="2022-09-07T02:27:56.971" v="1130"/>
          <ac:spMkLst>
            <pc:docMk/>
            <pc:sldMk cId="3440450720" sldId="3084"/>
            <ac:spMk id="373" creationId="{A5154DD9-D687-61ED-9D2A-2C65523FA049}"/>
          </ac:spMkLst>
        </pc:spChg>
        <pc:spChg chg="add mod">
          <ac:chgData name="Ray Robinson" userId="8c054029-3ef7-482c-8a32-ec84db145541" providerId="ADAL" clId="{C6346502-2B1C-4DA2-B486-C0A4FDBD37CF}" dt="2022-09-07T02:28:29.104" v="1133" actId="164"/>
          <ac:spMkLst>
            <pc:docMk/>
            <pc:sldMk cId="3440450720" sldId="3084"/>
            <ac:spMk id="374" creationId="{B35F324D-1B9A-15CB-76AD-9432EE712AD4}"/>
          </ac:spMkLst>
        </pc:spChg>
        <pc:spChg chg="add mod">
          <ac:chgData name="Ray Robinson" userId="8c054029-3ef7-482c-8a32-ec84db145541" providerId="ADAL" clId="{C6346502-2B1C-4DA2-B486-C0A4FDBD37CF}" dt="2022-09-07T02:38:44.565" v="1220" actId="14100"/>
          <ac:spMkLst>
            <pc:docMk/>
            <pc:sldMk cId="3440450720" sldId="3084"/>
            <ac:spMk id="375" creationId="{79B3E932-83AD-CFA8-C8E8-6230CF8C1B9A}"/>
          </ac:spMkLst>
        </pc:spChg>
        <pc:spChg chg="add mod">
          <ac:chgData name="Ray Robinson" userId="8c054029-3ef7-482c-8a32-ec84db145541" providerId="ADAL" clId="{C6346502-2B1C-4DA2-B486-C0A4FDBD37CF}" dt="2022-09-07T02:44:36.311" v="1274" actId="208"/>
          <ac:spMkLst>
            <pc:docMk/>
            <pc:sldMk cId="3440450720" sldId="3084"/>
            <ac:spMk id="376" creationId="{8A2E6454-7CE7-35DB-B5C3-C850E24CE4E5}"/>
          </ac:spMkLst>
        </pc:spChg>
        <pc:grpChg chg="add del mod">
          <ac:chgData name="Ray Robinson" userId="8c054029-3ef7-482c-8a32-ec84db145541" providerId="ADAL" clId="{C6346502-2B1C-4DA2-B486-C0A4FDBD37CF}" dt="2022-09-07T02:27:06.796" v="1129" actId="21"/>
          <ac:grpSpMkLst>
            <pc:docMk/>
            <pc:sldMk cId="3440450720" sldId="3084"/>
            <ac:grpSpMk id="4" creationId="{422F9656-B1A8-0ACB-36DC-4B5EFC65796A}"/>
          </ac:grpSpMkLst>
        </pc:grpChg>
        <pc:grpChg chg="add del mod">
          <ac:chgData name="Ray Robinson" userId="8c054029-3ef7-482c-8a32-ec84db145541" providerId="ADAL" clId="{C6346502-2B1C-4DA2-B486-C0A4FDBD37CF}" dt="2022-09-07T02:27:06.796" v="1129" actId="21"/>
          <ac:grpSpMkLst>
            <pc:docMk/>
            <pc:sldMk cId="3440450720" sldId="3084"/>
            <ac:grpSpMk id="120" creationId="{55BB6AF1-8ABE-C369-0B07-D030EB73C4D8}"/>
          </ac:grpSpMkLst>
        </pc:grpChg>
        <pc:grpChg chg="add del mod">
          <ac:chgData name="Ray Robinson" userId="8c054029-3ef7-482c-8a32-ec84db145541" providerId="ADAL" clId="{C6346502-2B1C-4DA2-B486-C0A4FDBD37CF}" dt="2022-09-07T02:27:06.796" v="1129" actId="21"/>
          <ac:grpSpMkLst>
            <pc:docMk/>
            <pc:sldMk cId="3440450720" sldId="3084"/>
            <ac:grpSpMk id="164" creationId="{42ED560B-3AC1-1A34-7981-AE5550812D1B}"/>
          </ac:grpSpMkLst>
        </pc:grpChg>
        <pc:grpChg chg="add mod">
          <ac:chgData name="Ray Robinson" userId="8c054029-3ef7-482c-8a32-ec84db145541" providerId="ADAL" clId="{C6346502-2B1C-4DA2-B486-C0A4FDBD37CF}" dt="2022-09-07T02:28:29.104" v="1133" actId="164"/>
          <ac:grpSpMkLst>
            <pc:docMk/>
            <pc:sldMk cId="3440450720" sldId="3084"/>
            <ac:grpSpMk id="191" creationId="{F656F1F5-01D3-1B6A-82EF-98C820D7935C}"/>
          </ac:grpSpMkLst>
        </pc:grpChg>
        <pc:grpChg chg="add mod">
          <ac:chgData name="Ray Robinson" userId="8c054029-3ef7-482c-8a32-ec84db145541" providerId="ADAL" clId="{C6346502-2B1C-4DA2-B486-C0A4FDBD37CF}" dt="2022-09-07T02:28:29.104" v="1133" actId="164"/>
          <ac:grpSpMkLst>
            <pc:docMk/>
            <pc:sldMk cId="3440450720" sldId="3084"/>
            <ac:grpSpMk id="307" creationId="{F7EA84E2-DC50-64F0-A615-165B8D2C6FAE}"/>
          </ac:grpSpMkLst>
        </pc:grpChg>
        <pc:grpChg chg="add mod">
          <ac:chgData name="Ray Robinson" userId="8c054029-3ef7-482c-8a32-ec84db145541" providerId="ADAL" clId="{C6346502-2B1C-4DA2-B486-C0A4FDBD37CF}" dt="2022-09-07T02:28:29.104" v="1133" actId="164"/>
          <ac:grpSpMkLst>
            <pc:docMk/>
            <pc:sldMk cId="3440450720" sldId="3084"/>
            <ac:grpSpMk id="351" creationId="{A8E9307E-43B6-72D3-FDA4-E09686CB814A}"/>
          </ac:grpSpMkLst>
        </pc:grpChg>
        <pc:grpChg chg="add mod">
          <ac:chgData name="Ray Robinson" userId="8c054029-3ef7-482c-8a32-ec84db145541" providerId="ADAL" clId="{C6346502-2B1C-4DA2-B486-C0A4FDBD37CF}" dt="2022-09-07T02:42:52.577" v="1256" actId="1076"/>
          <ac:grpSpMkLst>
            <pc:docMk/>
            <pc:sldMk cId="3440450720" sldId="3084"/>
            <ac:grpSpMk id="377" creationId="{76314E20-DCF3-D71E-C479-D83929E651C1}"/>
          </ac:grpSpMkLst>
        </pc:grp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17" creationId="{CC9D6257-E6B7-C165-A89E-4C5F541821BD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18" creationId="{B9DA7B2C-BFF1-9B99-D18B-BD1A01E35BF4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0" creationId="{A7FE27FA-E895-1C9A-4725-7134828AAFA3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1" creationId="{19A969DF-B601-64EA-1656-8480DB0CC5CB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2" creationId="{40CD850D-5114-E95B-4286-C94AED528099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3" creationId="{6DD70462-6B2F-4B58-61A7-C642B8E19DEE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4" creationId="{1B5E4E2D-296F-FF7C-8170-F704E3656D74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5" creationId="{3B6C1C52-DC5D-79C4-3EFA-4D9AFB7D06DB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6" creationId="{795C7E63-6A27-B384-7C53-768926A66E43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7" creationId="{D857269A-D540-9F94-358E-A083F9099CF9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8" creationId="{C3BE9B3C-8E5D-9671-F2E8-6D36658537B0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29" creationId="{D5EE9D9B-3FE1-5E47-2C78-70008C34BC0B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0" creationId="{4CD396DE-2CAF-A38E-95E4-B0B1FCBDD19B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1" creationId="{F7446607-137C-8E89-3272-F5E55D141ED2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2" creationId="{6345223F-169D-26CC-E859-5308B847D698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3" creationId="{926C5939-08CA-CA15-F539-0563B13D24A3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4" creationId="{1226C164-240C-253B-B97D-D3A29A544BD9}"/>
          </ac:cxnSpMkLst>
        </pc:cxnChg>
        <pc:cxnChg chg="mod">
          <ac:chgData name="Ray Robinson" userId="8c054029-3ef7-482c-8a32-ec84db145541" providerId="ADAL" clId="{C6346502-2B1C-4DA2-B486-C0A4FDBD37CF}" dt="2022-09-07T02:27:01.481" v="1128"/>
          <ac:cxnSpMkLst>
            <pc:docMk/>
            <pc:sldMk cId="3440450720" sldId="3084"/>
            <ac:cxnSpMk id="35" creationId="{767C1A1B-9CC9-F42D-4D1E-2392BA42226C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58" creationId="{7E915FC6-05E9-1919-BA1F-2F7B1F45BBBC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59" creationId="{57F0A297-DD5F-C52B-4B19-8E505C136504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0" creationId="{A8401027-C5FC-EE2E-ED91-B47755C7339D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1" creationId="{A1F96751-7842-269D-62FF-0455136F8B57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2" creationId="{F1EBA88E-91DB-0D95-BFFC-86D4AFAD75C3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3" creationId="{B07E1C16-33C1-6E82-78F5-2B635BE55872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4" creationId="{F765B710-03C6-2AB3-EAD1-590829BC87B7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5" creationId="{76F5930E-4CDC-0E05-4A93-A6ED84C123DD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6" creationId="{57AFC366-BC74-25E6-1A78-822713E39FD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7" creationId="{87D264EA-3D5A-EFF8-9E8C-1E3EF1B8C3C7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68" creationId="{9E9571F9-67F4-CFE7-F79C-2CFA47ADD935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4" creationId="{E32A85B2-B201-A408-EBA8-CC027DAA9DFB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5" creationId="{3AA85FCC-8C6D-AA7F-E958-49A3F1B7C573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6" creationId="{057558D3-D834-A0D7-417F-9BAC48CEAE17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7" creationId="{17D8320D-8831-8AB3-EEBC-2C25C7602EE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8" creationId="{AE7FE4B3-8DA2-AE8C-4158-8882D88CC9DF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79" creationId="{80DC8041-1F7A-FD5E-EF29-0E1DD69FCE90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0" creationId="{84A0CE37-9E1B-F705-49C5-23A468CC2500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1" creationId="{0742A939-0A87-F41C-2C46-74039A4793F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2" creationId="{F0CF08AB-7EA1-1F6F-790D-05C18483C31C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3" creationId="{49C0070E-7009-22DE-74A7-A20B12B31B6D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4" creationId="{8303FB3E-9F8E-DB83-C9BC-9F6B7D70102C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5" creationId="{99CE2845-4F53-7F3B-B8D9-D8DA6A402A82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6" creationId="{FEE098F0-B4E8-7E1D-379B-38D7DB6E3EF8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7" creationId="{61496049-F520-60F3-D87F-20C06664E589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8" creationId="{4D080F5F-EEB4-3ADF-6AAE-1195469F4222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89" creationId="{224C85D4-B5EF-9B34-2E09-BFE3EE11E97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0" creationId="{AB37F425-D3A2-3574-0E97-B6085857CA0F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1" creationId="{C79DD29F-203B-731E-95EB-28A0F853600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2" creationId="{0B858639-A79E-20C4-ED25-62396EE3197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3" creationId="{2AAC6F8A-9972-DCE9-199E-EAE1C34E99A9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4" creationId="{DFC01BCD-7571-A6FE-471D-0D1F80D55DA1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5" creationId="{A9E9B538-F678-0377-D526-7D1C30854B4E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6" creationId="{6E092D8D-3609-6F7F-A39B-B5810C054601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7" creationId="{574B2391-20B6-B51B-A295-D7A84A36937C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8" creationId="{C9E15B38-81A3-EEE4-2CD0-EFC553679E41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99" creationId="{0959A76A-7B6E-059A-7D0D-5462C39755F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0" creationId="{5B2AD3C4-0D2B-94A6-397D-2BBF93546234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1" creationId="{CA4B25D8-6026-C45E-3BEE-3B0D4D4609A6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2" creationId="{B4670533-2BE3-38FF-A1A4-5DC02DB77FDF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3" creationId="{41F864A6-EC5A-DBB2-A1E2-05595B036D7E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4" creationId="{C0D4B8A5-8AC0-E2F3-404A-1867E420A820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05" creationId="{93A7A6A0-278C-BBBF-B42B-6F58DBE61DC7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15" creationId="{F5D0C8A5-F2E7-EAAA-BB9E-C51AB8142292}"/>
          </ac:cxnSpMkLst>
        </pc:cxnChg>
        <pc:cxnChg chg="add del mod">
          <ac:chgData name="Ray Robinson" userId="8c054029-3ef7-482c-8a32-ec84db145541" providerId="ADAL" clId="{C6346502-2B1C-4DA2-B486-C0A4FDBD37CF}" dt="2022-09-07T02:27:06.796" v="1129" actId="21"/>
          <ac:cxnSpMkLst>
            <pc:docMk/>
            <pc:sldMk cId="3440450720" sldId="3084"/>
            <ac:cxnSpMk id="116" creationId="{EABB1BC8-ED1A-15CB-A7E7-4AEACE48B529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04" creationId="{990603F9-7FBA-8426-63B9-321365C082DF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05" creationId="{26084BB6-6A98-AE60-F624-53A65803623F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07" creationId="{14EB72D8-EC31-5C49-CD11-A46F6F008E75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08" creationId="{A3D9B37D-93A9-2A86-A26A-089EEEFB3245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09" creationId="{DB8857F0-62A1-2014-49B9-023AD5FF7EB6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0" creationId="{BB0C34F8-C9DC-15F4-0228-15F49F2B7891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1" creationId="{6B41F1BB-08B3-23C0-DCDC-921983A34428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2" creationId="{F7FE8C1F-022E-5807-51B0-1B280933F61E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3" creationId="{40B0EC2C-9C34-AA3A-D615-7956A3E477C4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4" creationId="{A2A748AF-29D9-3134-F2AE-4E331C883ED8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5" creationId="{F1DDDBA9-9023-E846-163D-83D969964469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6" creationId="{B3267406-B848-281B-D30F-30841A15350D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7" creationId="{2885EC22-8834-1153-F814-357A36F6858A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8" creationId="{19478B71-9AFB-BD70-A697-7085B4D164AD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19" creationId="{C9AB37C6-2BBE-5FD6-1DD1-0CCDCA4E049A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20" creationId="{EC697D2A-0566-E9E2-8715-25159CD68057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21" creationId="{49B0F907-6998-5D31-73CB-844204742390}"/>
          </ac:cxnSpMkLst>
        </pc:cxnChg>
        <pc:cxnChg chg="mod">
          <ac:chgData name="Ray Robinson" userId="8c054029-3ef7-482c-8a32-ec84db145541" providerId="ADAL" clId="{C6346502-2B1C-4DA2-B486-C0A4FDBD37CF}" dt="2022-09-07T02:27:56.971" v="1130"/>
          <ac:cxnSpMkLst>
            <pc:docMk/>
            <pc:sldMk cId="3440450720" sldId="3084"/>
            <ac:cxnSpMk id="222" creationId="{DC3E5382-7466-6A08-6B93-93487243A0AE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45" creationId="{822A378E-8D9A-D5E9-50EC-4712B278AEA9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46" creationId="{B36B9139-1098-3A8A-759E-C407C9585ECF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47" creationId="{D0AA995F-FDB2-A005-31DB-2955981A92B0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48" creationId="{5E449439-AEF0-3B4B-F50F-6B3250F9621E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49" creationId="{AD34CD99-15B7-872F-70FA-E5417354BE24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0" creationId="{E24B860A-C6A7-04F7-97AC-E6D7831F6DEC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1" creationId="{92B9505B-43BE-1BBB-011B-0D152F4A4B6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2" creationId="{657F5C90-481A-97D3-12ED-0C77AEF6B810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3" creationId="{2C9525AE-31A0-A0E5-4ED1-D5E9B4B575A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4" creationId="{DC589226-90B9-5FAF-0083-9294E42F8FEF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55" creationId="{0DA1274D-D4A7-AA27-83FB-097E989C72CC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1" creationId="{28BCD435-60AD-0A7A-6CD4-1080ADC63A92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2" creationId="{D8F21C8C-1350-D649-3BF5-377C15681833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3" creationId="{54EB9BE1-A558-7E0A-F70D-67789E8C0EA0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4" creationId="{DA6FF4A3-5B1C-9AA8-3001-5452A3EB0569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5" creationId="{71E6EC21-90AE-A392-998D-2902AA1DD8F1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6" creationId="{6EFA6586-E613-ADD5-D15C-9DB192FCB932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7" creationId="{E2FCD768-C926-D46D-7B5D-71E44E67EAB2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8" creationId="{CB32D917-3BA7-A408-65D3-B86BBADD3348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69" creationId="{2B57F993-5230-045D-4B65-93DC2021422C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0" creationId="{2D952BCF-25B4-0976-3786-A3A39E294314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1" creationId="{E7F6A230-8093-EC63-C3D5-E6DCBE2B8FEA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2" creationId="{1FDFB4CE-CB06-7BD8-2FEE-5AFCACC6639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3" creationId="{C76553BE-EB38-112D-D537-B7A39A3FA5CE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4" creationId="{333B90D9-9598-D60B-3ADC-F99729B7EA3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5" creationId="{993B7072-EC86-F9D8-F32E-B8813DA6ADA0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6" creationId="{6B88E2EA-9090-38CA-DF32-CDF4EFA322F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7" creationId="{A112DD14-95A4-4B1F-D4DF-FF0AC2CD1291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8" creationId="{3ED7665B-32D4-6808-C49C-3B83F4526C2D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79" creationId="{1F6BED96-307B-7E22-1C9C-14A96C36597F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0" creationId="{9A1E97AD-BB5A-DB8B-9F9F-10D6C59D5A12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1" creationId="{70DA0379-04D7-519C-4E63-0F97E79DC8DA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2" creationId="{E598B87A-BEDF-9516-CBD2-35C41D17926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3" creationId="{D9CF14F2-F491-FB30-9E28-A2C4A4BC0934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4" creationId="{E511E956-CDFF-0F5D-D545-7A6E0B663F70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5" creationId="{E311E824-ACE8-2806-AF9E-25DC46D84CE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6" creationId="{AF30261B-36DD-B15E-0FDD-D795DBC21AF6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7" creationId="{CD5F3832-2D96-431C-F82A-EBB1E7F431F4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8" creationId="{F33D60F2-23AB-C385-F1F9-45FC51D8F334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89" creationId="{67A4E1E6-BE1E-7C70-3A76-9C10508051F8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90" creationId="{E68FD5BA-D6FB-E3CD-1FDF-2F3F2838CAFA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91" creationId="{02CF1A4B-88D5-BCB3-1D7C-1ABA98BD42F1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292" creationId="{5B8A60C9-7CD0-315C-6736-6E0FEB79EC3B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302" creationId="{C7B7F43C-83BE-99D3-1C8B-2B99D6B84D92}"/>
          </ac:cxnSpMkLst>
        </pc:cxnChg>
        <pc:cxnChg chg="add mod">
          <ac:chgData name="Ray Robinson" userId="8c054029-3ef7-482c-8a32-ec84db145541" providerId="ADAL" clId="{C6346502-2B1C-4DA2-B486-C0A4FDBD37CF}" dt="2022-09-07T02:28:29.104" v="1133" actId="164"/>
          <ac:cxnSpMkLst>
            <pc:docMk/>
            <pc:sldMk cId="3440450720" sldId="3084"/>
            <ac:cxnSpMk id="303" creationId="{21C76F51-F3F1-49C7-A162-1CAE194498C1}"/>
          </ac:cxnSpMkLst>
        </pc:cxnChg>
      </pc:sldChg>
      <pc:sldChg chg="modSp add del mod">
        <pc:chgData name="Ray Robinson" userId="8c054029-3ef7-482c-8a32-ec84db145541" providerId="ADAL" clId="{C6346502-2B1C-4DA2-B486-C0A4FDBD37CF}" dt="2022-09-06T21:37:45.027" v="1048" actId="2696"/>
        <pc:sldMkLst>
          <pc:docMk/>
          <pc:sldMk cId="1981569814" sldId="3085"/>
        </pc:sldMkLst>
        <pc:spChg chg="mod">
          <ac:chgData name="Ray Robinson" userId="8c054029-3ef7-482c-8a32-ec84db145541" providerId="ADAL" clId="{C6346502-2B1C-4DA2-B486-C0A4FDBD37CF}" dt="2022-09-06T21:11:09.566" v="870"/>
          <ac:spMkLst>
            <pc:docMk/>
            <pc:sldMk cId="1981569814" sldId="3085"/>
            <ac:spMk id="2" creationId="{C56AEC5F-0D68-A391-2BCB-85C67EDE70E8}"/>
          </ac:spMkLst>
        </pc:spChg>
      </pc:sldChg>
      <pc:sldChg chg="modSp add del mod ord">
        <pc:chgData name="Ray Robinson" userId="8c054029-3ef7-482c-8a32-ec84db145541" providerId="ADAL" clId="{C6346502-2B1C-4DA2-B486-C0A4FDBD37CF}" dt="2022-09-07T02:48:40.102" v="1293" actId="2696"/>
        <pc:sldMkLst>
          <pc:docMk/>
          <pc:sldMk cId="365340247" sldId="3086"/>
        </pc:sldMkLst>
        <pc:spChg chg="mod">
          <ac:chgData name="Ray Robinson" userId="8c054029-3ef7-482c-8a32-ec84db145541" providerId="ADAL" clId="{C6346502-2B1C-4DA2-B486-C0A4FDBD37CF}" dt="2022-09-06T21:07:27.965" v="857" actId="255"/>
          <ac:spMkLst>
            <pc:docMk/>
            <pc:sldMk cId="365340247" sldId="3086"/>
            <ac:spMk id="2" creationId="{C56AEC5F-0D68-A391-2BCB-85C67EDE70E8}"/>
          </ac:spMkLst>
        </pc:spChg>
      </pc:sldChg>
      <pc:sldChg chg="addSp modSp del mod">
        <pc:chgData name="Ray Robinson" userId="8c054029-3ef7-482c-8a32-ec84db145541" providerId="ADAL" clId="{C6346502-2B1C-4DA2-B486-C0A4FDBD37CF}" dt="2022-09-06T21:06:11.486" v="843" actId="2696"/>
        <pc:sldMkLst>
          <pc:docMk/>
          <pc:sldMk cId="1233386983" sldId="3086"/>
        </pc:sldMkLst>
        <pc:spChg chg="mod">
          <ac:chgData name="Ray Robinson" userId="8c054029-3ef7-482c-8a32-ec84db145541" providerId="ADAL" clId="{C6346502-2B1C-4DA2-B486-C0A4FDBD37CF}" dt="2022-09-06T21:03:29.662" v="831"/>
          <ac:spMkLst>
            <pc:docMk/>
            <pc:sldMk cId="1233386983" sldId="3086"/>
            <ac:spMk id="2" creationId="{C56AEC5F-0D68-A391-2BCB-85C67EDE70E8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8" creationId="{75ABE9AE-3708-9698-890F-8FBB4B575531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9" creationId="{5822D652-5D47-5FC1-30DB-21D9A245291C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0" creationId="{FB116C09-5857-7713-AA7C-C1E1A7FCBF70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1" creationId="{AA276FC5-EC17-28F8-4AFE-9D0C1C059144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3" creationId="{402B22C7-0F01-157D-3597-46A64CCCEA68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4" creationId="{7B06483F-490D-9524-2412-00B3E1303CC0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5" creationId="{CF96BB1E-4C24-58B0-1767-60FEB2C7B034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6" creationId="{414BF3B7-69A7-3706-66C5-AA94046BCC1D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17" creationId="{9CFEE78C-3CE6-5139-0CBB-0E8CF4CF6E58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32" creationId="{E38A3F96-36FA-018C-CE16-9CA9405BAA2A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33" creationId="{D7E3FEF3-3201-959C-8B37-0257E6962FDD}"/>
          </ac:spMkLst>
        </pc:spChg>
        <pc:spChg chg="mod">
          <ac:chgData name="Ray Robinson" userId="8c054029-3ef7-482c-8a32-ec84db145541" providerId="ADAL" clId="{C6346502-2B1C-4DA2-B486-C0A4FDBD37CF}" dt="2022-09-06T21:04:40.051" v="837" actId="255"/>
          <ac:spMkLst>
            <pc:docMk/>
            <pc:sldMk cId="1233386983" sldId="3086"/>
            <ac:spMk id="34" creationId="{00743951-B8A4-8880-7191-C6CB29EA01CA}"/>
          </ac:spMkLst>
        </pc:spChg>
        <pc:spChg chg="mod">
          <ac:chgData name="Ray Robinson" userId="8c054029-3ef7-482c-8a32-ec84db145541" providerId="ADAL" clId="{C6346502-2B1C-4DA2-B486-C0A4FDBD37CF}" dt="2022-09-06T21:04:29.939" v="835" actId="255"/>
          <ac:spMkLst>
            <pc:docMk/>
            <pc:sldMk cId="1233386983" sldId="3086"/>
            <ac:spMk id="35" creationId="{02836EA7-716A-FC84-C644-88BBD7BC2E90}"/>
          </ac:spMkLst>
        </pc:spChg>
        <pc:spChg chg="mod">
          <ac:chgData name="Ray Robinson" userId="8c054029-3ef7-482c-8a32-ec84db145541" providerId="ADAL" clId="{C6346502-2B1C-4DA2-B486-C0A4FDBD37CF}" dt="2022-09-06T21:04:34.733" v="836" actId="255"/>
          <ac:spMkLst>
            <pc:docMk/>
            <pc:sldMk cId="1233386983" sldId="3086"/>
            <ac:spMk id="36" creationId="{0AE7B225-976F-DA92-221D-4E67EB4E10A3}"/>
          </ac:spMkLst>
        </pc:spChg>
        <pc:spChg chg="mod">
          <ac:chgData name="Ray Robinson" userId="8c054029-3ef7-482c-8a32-ec84db145541" providerId="ADAL" clId="{C6346502-2B1C-4DA2-B486-C0A4FDBD37CF}" dt="2022-09-06T21:04:17.127" v="833"/>
          <ac:spMkLst>
            <pc:docMk/>
            <pc:sldMk cId="1233386983" sldId="3086"/>
            <ac:spMk id="37" creationId="{7C0D5CBF-04B7-9E63-31E3-CB07A5815050}"/>
          </ac:spMkLst>
        </pc:spChg>
        <pc:spChg chg="mod">
          <ac:chgData name="Ray Robinson" userId="8c054029-3ef7-482c-8a32-ec84db145541" providerId="ADAL" clId="{C6346502-2B1C-4DA2-B486-C0A4FDBD37CF}" dt="2022-09-06T21:05:53.572" v="842" actId="2711"/>
          <ac:spMkLst>
            <pc:docMk/>
            <pc:sldMk cId="1233386983" sldId="3086"/>
            <ac:spMk id="38" creationId="{AD2E0ABB-8E5A-81AA-E65E-240B32B22424}"/>
          </ac:spMkLst>
        </pc:spChg>
        <pc:grpChg chg="add mod">
          <ac:chgData name="Ray Robinson" userId="8c054029-3ef7-482c-8a32-ec84db145541" providerId="ADAL" clId="{C6346502-2B1C-4DA2-B486-C0A4FDBD37CF}" dt="2022-09-06T21:05:53.045" v="841" actId="1076"/>
          <ac:grpSpMkLst>
            <pc:docMk/>
            <pc:sldMk cId="1233386983" sldId="3086"/>
            <ac:grpSpMk id="3" creationId="{510389C2-564D-A7B2-9AB3-A94B42788CA2}"/>
          </ac:grpSpMkLst>
        </pc:grpChg>
        <pc:grpChg chg="mod">
          <ac:chgData name="Ray Robinson" userId="8c054029-3ef7-482c-8a32-ec84db145541" providerId="ADAL" clId="{C6346502-2B1C-4DA2-B486-C0A4FDBD37CF}" dt="2022-09-06T21:04:17.127" v="833"/>
          <ac:grpSpMkLst>
            <pc:docMk/>
            <pc:sldMk cId="1233386983" sldId="3086"/>
            <ac:grpSpMk id="4" creationId="{9CCA0E8A-E157-F388-7B92-512D98C5362E}"/>
          </ac:grpSpMkLst>
        </pc:grpChg>
        <pc:grpChg chg="mod">
          <ac:chgData name="Ray Robinson" userId="8c054029-3ef7-482c-8a32-ec84db145541" providerId="ADAL" clId="{C6346502-2B1C-4DA2-B486-C0A4FDBD37CF}" dt="2022-09-06T21:04:17.127" v="833"/>
          <ac:grpSpMkLst>
            <pc:docMk/>
            <pc:sldMk cId="1233386983" sldId="3086"/>
            <ac:grpSpMk id="5" creationId="{2BE1CF11-A602-87DF-2FE1-2F5B9D38866D}"/>
          </ac:grpSpMkLst>
        </pc:grpChg>
        <pc:grpChg chg="mod">
          <ac:chgData name="Ray Robinson" userId="8c054029-3ef7-482c-8a32-ec84db145541" providerId="ADAL" clId="{C6346502-2B1C-4DA2-B486-C0A4FDBD37CF}" dt="2022-09-06T21:04:17.127" v="833"/>
          <ac:grpSpMkLst>
            <pc:docMk/>
            <pc:sldMk cId="1233386983" sldId="3086"/>
            <ac:grpSpMk id="6" creationId="{4C66266E-E5AE-6877-426E-E2C48348337A}"/>
          </ac:grpSpMkLst>
        </pc:grpChg>
        <pc:grpChg chg="mod">
          <ac:chgData name="Ray Robinson" userId="8c054029-3ef7-482c-8a32-ec84db145541" providerId="ADAL" clId="{C6346502-2B1C-4DA2-B486-C0A4FDBD37CF}" dt="2022-09-06T21:04:17.127" v="833"/>
          <ac:grpSpMkLst>
            <pc:docMk/>
            <pc:sldMk cId="1233386983" sldId="3086"/>
            <ac:grpSpMk id="7" creationId="{4E7CA0A1-6F27-03AD-A5F9-0242693A296D}"/>
          </ac:grpSpMkLst>
        </pc:grpChg>
        <pc:grpChg chg="mod">
          <ac:chgData name="Ray Robinson" userId="8c054029-3ef7-482c-8a32-ec84db145541" providerId="ADAL" clId="{C6346502-2B1C-4DA2-B486-C0A4FDBD37CF}" dt="2022-09-06T21:04:17.127" v="833"/>
          <ac:grpSpMkLst>
            <pc:docMk/>
            <pc:sldMk cId="1233386983" sldId="3086"/>
            <ac:grpSpMk id="12" creationId="{C2C64269-8EEE-E92B-6DEA-509C301A1CDC}"/>
          </ac:grpSpMkLst>
        </pc:grpChg>
        <pc:cxnChg chg="mod">
          <ac:chgData name="Ray Robinson" userId="8c054029-3ef7-482c-8a32-ec84db145541" providerId="ADAL" clId="{C6346502-2B1C-4DA2-B486-C0A4FDBD37CF}" dt="2022-09-06T21:04:52.354" v="838" actId="255"/>
          <ac:cxnSpMkLst>
            <pc:docMk/>
            <pc:sldMk cId="1233386983" sldId="3086"/>
            <ac:cxnSpMk id="18" creationId="{8504FFC9-070E-403E-793F-2316A1DC0A17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19" creationId="{A1B66FD1-EC23-7A81-EDB3-BCE05948F8B1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0" creationId="{BF964F6A-0017-1EF1-6509-F696C893D959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1" creationId="{24D2D97F-4765-D338-BA41-0B09B016C9CB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2" creationId="{7E6244B5-F624-2149-2230-BC441BF9B002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3" creationId="{EB992999-2F40-0D53-442B-7D567E548BF9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4" creationId="{57F10D0B-A731-C473-AF2C-7FDCD19F1E4B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5" creationId="{7F5C35FE-9E8B-F75C-EB00-45ECBEA8DA3C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6" creationId="{A2CE4308-C924-139F-8B27-8BBB87F67759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7" creationId="{835799BA-3AE6-F410-80CD-B1DB689F9593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8" creationId="{236FA36D-BB15-EB2B-57C5-E1AA5F84D54D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29" creationId="{148EC732-C84E-714F-117D-D4069D9D0FAE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30" creationId="{422A6526-ECE2-D9B5-03DB-7F76F8C52D35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31" creationId="{5ADCF059-1AD2-6691-B48F-FE7A503C057E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39" creationId="{6CE4C7FA-9897-7A8D-03C3-F376B26152A0}"/>
          </ac:cxnSpMkLst>
        </pc:cxnChg>
        <pc:cxnChg chg="mod">
          <ac:chgData name="Ray Robinson" userId="8c054029-3ef7-482c-8a32-ec84db145541" providerId="ADAL" clId="{C6346502-2B1C-4DA2-B486-C0A4FDBD37CF}" dt="2022-09-06T21:04:17.127" v="833"/>
          <ac:cxnSpMkLst>
            <pc:docMk/>
            <pc:sldMk cId="1233386983" sldId="3086"/>
            <ac:cxnSpMk id="40" creationId="{C2E5B8C5-AB09-ACF3-F7FE-3245B2E10CAE}"/>
          </ac:cxnSpMkLst>
        </pc:cxnChg>
      </pc:sldChg>
      <pc:sldChg chg="del">
        <pc:chgData name="Ray Robinson" userId="8c054029-3ef7-482c-8a32-ec84db145541" providerId="ADAL" clId="{C6346502-2B1C-4DA2-B486-C0A4FDBD37CF}" dt="2022-09-06T21:04:14.519" v="832" actId="47"/>
        <pc:sldMkLst>
          <pc:docMk/>
          <pc:sldMk cId="950701359" sldId="3087"/>
        </pc:sldMkLst>
      </pc:sldChg>
      <pc:sldChg chg="addSp modSp new mod">
        <pc:chgData name="Ray Robinson" userId="8c054029-3ef7-482c-8a32-ec84db145541" providerId="ADAL" clId="{C6346502-2B1C-4DA2-B486-C0A4FDBD37CF}" dt="2022-09-06T21:35:58.147" v="1041" actId="27636"/>
        <pc:sldMkLst>
          <pc:docMk/>
          <pc:sldMk cId="2979701335" sldId="3087"/>
        </pc:sldMkLst>
        <pc:spChg chg="mod">
          <ac:chgData name="Ray Robinson" userId="8c054029-3ef7-482c-8a32-ec84db145541" providerId="ADAL" clId="{C6346502-2B1C-4DA2-B486-C0A4FDBD37CF}" dt="2022-09-06T21:12:15.419" v="876"/>
          <ac:spMkLst>
            <pc:docMk/>
            <pc:sldMk cId="2979701335" sldId="3087"/>
            <ac:spMk id="2" creationId="{FC1E53AD-6E2B-B0F7-1DFB-CFF6C927EF29}"/>
          </ac:spMkLst>
        </pc:spChg>
        <pc:spChg chg="add mod">
          <ac:chgData name="Ray Robinson" userId="8c054029-3ef7-482c-8a32-ec84db145541" providerId="ADAL" clId="{C6346502-2B1C-4DA2-B486-C0A4FDBD37CF}" dt="2022-09-06T21:35:58.147" v="1041" actId="27636"/>
          <ac:spMkLst>
            <pc:docMk/>
            <pc:sldMk cId="2979701335" sldId="3087"/>
            <ac:spMk id="3" creationId="{927CD99B-87B0-0216-F7D5-1AAA54B397E0}"/>
          </ac:spMkLst>
        </pc:spChg>
      </pc:sldChg>
      <pc:sldChg chg="addSp modSp mod">
        <pc:chgData name="Ray Robinson" userId="8c054029-3ef7-482c-8a32-ec84db145541" providerId="ADAL" clId="{C6346502-2B1C-4DA2-B486-C0A4FDBD37CF}" dt="2022-09-06T21:50:37.088" v="1078" actId="1076"/>
        <pc:sldMkLst>
          <pc:docMk/>
          <pc:sldMk cId="3316037809" sldId="3088"/>
        </pc:sldMkLst>
        <pc:picChg chg="add mod">
          <ac:chgData name="Ray Robinson" userId="8c054029-3ef7-482c-8a32-ec84db145541" providerId="ADAL" clId="{C6346502-2B1C-4DA2-B486-C0A4FDBD37CF}" dt="2022-09-06T21:50:37.088" v="1078" actId="1076"/>
          <ac:picMkLst>
            <pc:docMk/>
            <pc:sldMk cId="3316037809" sldId="3088"/>
            <ac:picMk id="4" creationId="{0ACCA290-4FF4-0A3A-16EB-C347B7C7C33F}"/>
          </ac:picMkLst>
        </pc:picChg>
        <pc:picChg chg="add mod">
          <ac:chgData name="Ray Robinson" userId="8c054029-3ef7-482c-8a32-ec84db145541" providerId="ADAL" clId="{C6346502-2B1C-4DA2-B486-C0A4FDBD37CF}" dt="2022-09-06T21:50:35.073" v="1077" actId="1076"/>
          <ac:picMkLst>
            <pc:docMk/>
            <pc:sldMk cId="3316037809" sldId="3088"/>
            <ac:picMk id="6" creationId="{7AA9485B-B315-5873-042D-21304D9BBA11}"/>
          </ac:picMkLst>
        </pc:picChg>
      </pc:sldChg>
      <pc:sldChg chg="modSp new mod">
        <pc:chgData name="Ray Robinson" userId="8c054029-3ef7-482c-8a32-ec84db145541" providerId="ADAL" clId="{C6346502-2B1C-4DA2-B486-C0A4FDBD37CF}" dt="2022-09-06T21:38:12.378" v="1050"/>
        <pc:sldMkLst>
          <pc:docMk/>
          <pc:sldMk cId="2014170293" sldId="3089"/>
        </pc:sldMkLst>
        <pc:spChg chg="mod">
          <ac:chgData name="Ray Robinson" userId="8c054029-3ef7-482c-8a32-ec84db145541" providerId="ADAL" clId="{C6346502-2B1C-4DA2-B486-C0A4FDBD37CF}" dt="2022-09-06T21:38:12.378" v="1050"/>
          <ac:spMkLst>
            <pc:docMk/>
            <pc:sldMk cId="2014170293" sldId="3089"/>
            <ac:spMk id="2" creationId="{3322A828-C744-57B3-1F56-2542C9F49F71}"/>
          </ac:spMkLst>
        </pc:spChg>
      </pc:sldChg>
      <pc:sldChg chg="addSp modSp new mod ord">
        <pc:chgData name="Ray Robinson" userId="8c054029-3ef7-482c-8a32-ec84db145541" providerId="ADAL" clId="{C6346502-2B1C-4DA2-B486-C0A4FDBD37CF}" dt="2022-09-06T21:52:42.928" v="1123" actId="255"/>
        <pc:sldMkLst>
          <pc:docMk/>
          <pc:sldMk cId="2118375444" sldId="3090"/>
        </pc:sldMkLst>
        <pc:spChg chg="mod">
          <ac:chgData name="Ray Robinson" userId="8c054029-3ef7-482c-8a32-ec84db145541" providerId="ADAL" clId="{C6346502-2B1C-4DA2-B486-C0A4FDBD37CF}" dt="2022-09-06T21:52:07.966" v="1120" actId="20577"/>
          <ac:spMkLst>
            <pc:docMk/>
            <pc:sldMk cId="2118375444" sldId="3090"/>
            <ac:spMk id="2" creationId="{D1BB2B53-D74D-58BE-C613-809772236A4E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" creationId="{E5847BF6-840D-CAB7-6B66-6B78CEEDA7FF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5" creationId="{31C8A419-09AE-9B49-FC54-F57138CA3ECA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6" creationId="{EECD7762-4CD8-4490-4A76-6B5A14143811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7" creationId="{5108F9F5-53E1-9DC7-169D-9C4728894E8C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8" creationId="{20D70DF0-B7A9-D4C7-DDB7-9BFB2187CE58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9" creationId="{60FBFB82-4042-DC95-3DDF-54E7DA7E6CA7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0" creationId="{AEA21E6C-3793-08A2-4ED1-E5A3BCFE56DE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1" creationId="{9433C0A1-A16A-9DEB-8D96-870AB2057A5D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2" creationId="{638A7FDC-52EB-63C9-E8D0-D9D9E81974D6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3" creationId="{2BC0406E-965B-9284-B88D-7DC049F03E8D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4" creationId="{73E12AFE-5111-64FD-C795-448A4C636845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5" creationId="{D671F483-D80C-2689-7ED8-63E3B94CDA7A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18" creationId="{5BFA023C-8CD4-E965-2BD4-BCAA61D3A2FA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35" creationId="{C197C655-64C1-9D2A-B8E5-F87A61DA0708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36" creationId="{D46B078F-3712-8CD9-08FA-65F935A112C4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37" creationId="{CD255AA8-3FD8-10B5-AA3B-A1CD81B1BBCA}"/>
          </ac:spMkLst>
        </pc:spChg>
        <pc:spChg chg="mod">
          <ac:chgData name="Ray Robinson" userId="8c054029-3ef7-482c-8a32-ec84db145541" providerId="ADAL" clId="{C6346502-2B1C-4DA2-B486-C0A4FDBD37CF}" dt="2022-09-06T21:52:42.928" v="1123" actId="255"/>
          <ac:spMkLst>
            <pc:docMk/>
            <pc:sldMk cId="2118375444" sldId="3090"/>
            <ac:spMk id="38" creationId="{D6BD527E-6BE2-388A-7437-F0A51BE88EF5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39" creationId="{69BDE5DD-A420-92C5-48A9-BED9F7E89E2D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0" creationId="{5FA9A454-C3AD-7FF3-ADE5-0FA05013B67A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1" creationId="{86FAE37D-B841-2349-B813-1337F6EC9B2E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2" creationId="{4EB8490A-8164-60B7-EB6E-F1965E5E1DE4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3" creationId="{B6FF52F8-9AE5-75E8-687A-DEB69B46525E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4" creationId="{D845C1C5-C6CF-4E08-11F8-0F8FF6D17DE2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5" creationId="{4A3A7D71-7507-EF98-1FA3-E01516B46F18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6" creationId="{16C9B65D-C93F-A9ED-F11A-E863011B86DC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7" creationId="{B0AEAD21-920B-6654-9B8C-64D54D0D3B34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8" creationId="{69BEB29D-6405-6068-DD78-6BB3B2DDD38D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49" creationId="{E0CDE5CA-8E57-1F90-5449-3BC1D47310F4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50" creationId="{6AAFFA2C-6F28-5EF0-E36F-C74F82719F58}"/>
          </ac:spMkLst>
        </pc:spChg>
        <pc:spChg chg="mod">
          <ac:chgData name="Ray Robinson" userId="8c054029-3ef7-482c-8a32-ec84db145541" providerId="ADAL" clId="{C6346502-2B1C-4DA2-B486-C0A4FDBD37CF}" dt="2022-09-06T21:52:29.277" v="1121"/>
          <ac:spMkLst>
            <pc:docMk/>
            <pc:sldMk cId="2118375444" sldId="3090"/>
            <ac:spMk id="51" creationId="{903ACD31-A1CA-998D-301D-8C04FF03DC7B}"/>
          </ac:spMkLst>
        </pc:spChg>
        <pc:grpChg chg="add mod">
          <ac:chgData name="Ray Robinson" userId="8c054029-3ef7-482c-8a32-ec84db145541" providerId="ADAL" clId="{C6346502-2B1C-4DA2-B486-C0A4FDBD37CF}" dt="2022-09-06T21:52:34.452" v="1122" actId="14100"/>
          <ac:grpSpMkLst>
            <pc:docMk/>
            <pc:sldMk cId="2118375444" sldId="3090"/>
            <ac:grpSpMk id="3" creationId="{8A8643A3-40DD-FEEF-ACB5-40F0AAA66BC7}"/>
          </ac:grpSpMkLst>
        </pc:grp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16" creationId="{02B8092D-317F-8119-45CE-8C1D1E5B043C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17" creationId="{D1E2F23F-7D4C-E46F-2E9B-475A4878460D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19" creationId="{A3729639-A0C3-69A5-962B-173ECC147632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0" creationId="{B1CB1D78-7D9C-3055-C9E9-8FDB0469CF06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1" creationId="{067B70FD-76C3-8D70-353B-CF649EE60896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2" creationId="{1675DE2E-932E-D330-E7DF-C4645493E88B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3" creationId="{E02DAEE8-4514-5012-C11C-DDACDF2506D9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4" creationId="{3A5A5AA2-3F80-CFFA-2680-E9C914FE56E2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5" creationId="{58384AA3-FB1E-A4B8-422E-9D42177E9B96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6" creationId="{85C636A9-9788-7F86-F754-C3CD443AF0F1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7" creationId="{6DBD2A43-C843-C791-8AE6-64BC2B6F6A30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8" creationId="{580DAB77-CB94-D209-062C-834C60789FDF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29" creationId="{638B8573-1812-DD8E-6DE7-6F282CF799B3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30" creationId="{3BDEF578-6854-36AC-7FD8-B9F769BF8894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31" creationId="{609280E7-0D68-7D9E-49D1-9F8F87CCC740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32" creationId="{D14E9970-9E3B-AFCD-C196-DA27C78F02C2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33" creationId="{111733BD-E957-C54D-D49B-52C5215D1610}"/>
          </ac:cxnSpMkLst>
        </pc:cxnChg>
        <pc:cxnChg chg="mod">
          <ac:chgData name="Ray Robinson" userId="8c054029-3ef7-482c-8a32-ec84db145541" providerId="ADAL" clId="{C6346502-2B1C-4DA2-B486-C0A4FDBD37CF}" dt="2022-09-06T21:52:29.277" v="1121"/>
          <ac:cxnSpMkLst>
            <pc:docMk/>
            <pc:sldMk cId="2118375444" sldId="3090"/>
            <ac:cxnSpMk id="34" creationId="{0BFFA9D3-991D-722F-6975-77CA3D70B88E}"/>
          </ac:cxnSpMkLst>
        </pc:cxnChg>
      </pc:sldChg>
      <pc:sldChg chg="addSp delSp modSp mod">
        <pc:chgData name="Ray Robinson" userId="8c054029-3ef7-482c-8a32-ec84db145541" providerId="ADAL" clId="{C6346502-2B1C-4DA2-B486-C0A4FDBD37CF}" dt="2022-09-07T13:47:50.855" v="1429" actId="1076"/>
        <pc:sldMkLst>
          <pc:docMk/>
          <pc:sldMk cId="3062993303" sldId="3093"/>
        </pc:sldMkLst>
        <pc:spChg chg="mod">
          <ac:chgData name="Ray Robinson" userId="8c054029-3ef7-482c-8a32-ec84db145541" providerId="ADAL" clId="{C6346502-2B1C-4DA2-B486-C0A4FDBD37CF}" dt="2022-09-07T02:48:35.446" v="1292"/>
          <ac:spMkLst>
            <pc:docMk/>
            <pc:sldMk cId="3062993303" sldId="3093"/>
            <ac:spMk id="2" creationId="{C56AEC5F-0D68-A391-2BCB-85C67EDE70E8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4" creationId="{7D7B760D-5A22-C87F-D3DA-40EE89C3A847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19" creationId="{23F274C0-1D24-0BCC-95F7-8546AD7DC9E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20" creationId="{FCED37EE-7C34-A430-42FC-1A7F3119B9D1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21" creationId="{8A880542-2FAD-1184-CD69-1930859BE9E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22" creationId="{A452C9CC-A620-9C78-7A2F-EE8B1FDB1BC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23" creationId="{13FBA1B7-AC84-B9B6-BA3C-18AE13BC3F17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3" creationId="{934ADFB9-5A30-7E78-5801-F82537E68370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4" creationId="{9398ED07-A8CE-46D1-2720-625FC74A26B1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5" creationId="{0488F62A-1EAD-4A7A-45CA-C56BFB64DDA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6" creationId="{C47D2A6E-B7C1-9678-F375-E921D0F69643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7" creationId="{8565C345-88B4-3F50-FF29-2A9D5F8960C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8" creationId="{D2BF4FED-A78A-4D8D-9434-DDC22237E24C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39" creationId="{F59223A0-FEEB-19B6-A17F-311D58419DE9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40" creationId="{0671D73A-D089-2290-1B2A-880F65717DFD}"/>
          </ac:spMkLst>
        </pc:spChg>
        <pc:spChg chg="mod">
          <ac:chgData name="Ray Robinson" userId="8c054029-3ef7-482c-8a32-ec84db145541" providerId="ADAL" clId="{C6346502-2B1C-4DA2-B486-C0A4FDBD37CF}" dt="2022-09-07T02:50:00.757" v="1294"/>
          <ac:spMkLst>
            <pc:docMk/>
            <pc:sldMk cId="3062993303" sldId="3093"/>
            <ac:spMk id="41" creationId="{46DC2E97-D52C-4BF5-DD49-1B0C6943E65F}"/>
          </ac:spMkLst>
        </pc:spChg>
        <pc:spChg chg="del mod topLvl">
          <ac:chgData name="Ray Robinson" userId="8c054029-3ef7-482c-8a32-ec84db145541" providerId="ADAL" clId="{C6346502-2B1C-4DA2-B486-C0A4FDBD37CF}" dt="2022-09-07T02:50:36.410" v="1300" actId="21"/>
          <ac:spMkLst>
            <pc:docMk/>
            <pc:sldMk cId="3062993303" sldId="3093"/>
            <ac:spMk id="46" creationId="{A636C64F-9CA5-09C1-ED9B-D729BBE8F4D8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61" creationId="{DCC65DA4-9F60-4DE4-205E-DF01842CD6E1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62" creationId="{12737B6A-C035-A709-E5A3-49669B444369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63" creationId="{71A01872-6D0C-9CF2-D7A4-9D25AA6528D1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28" creationId="{3DC41483-7357-4A68-DC20-536800039252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29" creationId="{5559E278-A418-B009-8DF3-895BCFBDE177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39" creationId="{245CFCD0-C0C3-1DCD-D44B-80E6D02D68FE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0" creationId="{6E9767BE-6E3A-9AD5-8FBC-FAA7C8D778A8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1" creationId="{1B451B87-F3B8-8DF9-804E-7ED6ACBB43F7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2" creationId="{B352780D-BC68-A5F4-6125-B4034DB4DE16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3" creationId="{8F9116FF-09DF-CC8F-5C56-08A2932DBB60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4" creationId="{F44C4446-85AE-3EE3-244E-DDCAB595902C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5" creationId="{B54B73D5-F0A5-040F-80FF-F42A6B07BC27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6" creationId="{2D483FF1-285B-871C-B6D9-071A5834FCD5}"/>
          </ac:spMkLst>
        </pc:spChg>
        <pc:spChg chg="mod">
          <ac:chgData name="Ray Robinson" userId="8c054029-3ef7-482c-8a32-ec84db145541" providerId="ADAL" clId="{C6346502-2B1C-4DA2-B486-C0A4FDBD37CF}" dt="2022-09-07T02:50:23.821" v="1299"/>
          <ac:spMkLst>
            <pc:docMk/>
            <pc:sldMk cId="3062993303" sldId="3093"/>
            <ac:spMk id="147" creationId="{02FCB4CE-E13A-9D96-4E26-AEFEE37F01DE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52" creationId="{28DBFEA0-592A-6BE1-6FB7-8624BDB257A0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67" creationId="{86A96FD9-D42D-82D8-2D44-19230DD37679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68" creationId="{15153492-06B9-33FB-C9F1-51D73074EA7A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69" creationId="{0BE359D5-7431-A4F9-889C-A99FE5ECCD4E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70" creationId="{9790C612-4680-0E2B-D589-A58A1D83D28E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71" creationId="{612A08A6-589F-2566-AA37-A5B719CB1D9C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1" creationId="{1D80D68A-EFDE-FFE0-3571-8AE0BF0E42C7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2" creationId="{6FC7106A-EAB1-577C-3CB2-B80EA833BC79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3" creationId="{D74904CB-3904-CBAA-A82A-2AEBB4BD9E7B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4" creationId="{76F9F0C3-770D-8D2E-6395-F6C1E93DDF2E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5" creationId="{C2CBC10A-84FD-713B-AC8C-BD58F67CB314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6" creationId="{F91698BF-119F-BD8B-651F-32125D8FC27A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7" creationId="{C594345C-0139-C7BE-49B3-E7514E159251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8" creationId="{CD03EB29-7329-A701-CB4B-0711721DB83D}"/>
          </ac:spMkLst>
        </pc:spChg>
        <pc:spChg chg="mod">
          <ac:chgData name="Ray Robinson" userId="8c054029-3ef7-482c-8a32-ec84db145541" providerId="ADAL" clId="{C6346502-2B1C-4DA2-B486-C0A4FDBD37CF}" dt="2022-09-07T02:50:46.335" v="1302"/>
          <ac:spMkLst>
            <pc:docMk/>
            <pc:sldMk cId="3062993303" sldId="3093"/>
            <ac:spMk id="189" creationId="{34AF08EB-363F-EDE4-E7FA-4D6E23A2D38E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382" creationId="{59477413-F512-CD99-DE67-96A96CAAB69B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397" creationId="{E8C4261C-4BEA-074B-6894-FFB7C34C8114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398" creationId="{F367AA73-567C-A76E-DC94-264FE501112B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399" creationId="{5F2FA596-67A8-2EB0-C449-4D8A34FCF17E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00" creationId="{149421D2-87DE-AFE1-C3B9-4DB7977D97DA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01" creationId="{30B9440C-F2F2-B048-D4D6-EB17B454B4AA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1" creationId="{BD36B52F-DAEE-A722-DF0E-790330FAF5FF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2" creationId="{312230F9-EBAF-AC92-00AE-57FD3702BB3A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3" creationId="{A9382D75-06E5-75D3-E1A7-DF881127BB53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4" creationId="{86BAC73C-BEDA-E6DC-74E4-084CB51FD04B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5" creationId="{214C4D65-B93B-1D40-1FF4-A54EA66429C0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6" creationId="{BFEB02D2-200E-3CB6-524C-D34B397A8B67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7" creationId="{72B07F0B-FE09-3EDF-BA1C-298DEF918E6B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8" creationId="{A9B156B5-C367-6213-EB76-8A48C735E466}"/>
          </ac:spMkLst>
        </pc:spChg>
        <pc:spChg chg="mod">
          <ac:chgData name="Ray Robinson" userId="8c054029-3ef7-482c-8a32-ec84db145541" providerId="ADAL" clId="{C6346502-2B1C-4DA2-B486-C0A4FDBD37CF}" dt="2022-09-07T02:50:57.943" v="1305"/>
          <ac:spMkLst>
            <pc:docMk/>
            <pc:sldMk cId="3062993303" sldId="3093"/>
            <ac:spMk id="419" creationId="{CB14688F-79A4-DC9E-B30C-6A3E3DDE3B5C}"/>
          </ac:spMkLst>
        </pc:spChg>
        <pc:spChg chg="mod">
          <ac:chgData name="Ray Robinson" userId="8c054029-3ef7-482c-8a32-ec84db145541" providerId="ADAL" clId="{C6346502-2B1C-4DA2-B486-C0A4FDBD37CF}" dt="2022-09-07T13:19:22.089" v="1376" actId="1076"/>
          <ac:spMkLst>
            <pc:docMk/>
            <pc:sldMk cId="3062993303" sldId="3093"/>
            <ac:spMk id="424" creationId="{CE24A19F-A7D4-669B-852E-5038838CE935}"/>
          </ac:spMkLst>
        </pc:spChg>
        <pc:spChg chg="mod">
          <ac:chgData name="Ray Robinson" userId="8c054029-3ef7-482c-8a32-ec84db145541" providerId="ADAL" clId="{C6346502-2B1C-4DA2-B486-C0A4FDBD37CF}" dt="2022-09-07T13:13:40.340" v="1331" actId="207"/>
          <ac:spMkLst>
            <pc:docMk/>
            <pc:sldMk cId="3062993303" sldId="3093"/>
            <ac:spMk id="439" creationId="{D8FE73B7-3370-CDBA-F035-7A0CDF753108}"/>
          </ac:spMkLst>
        </pc:spChg>
        <pc:spChg chg="mod">
          <ac:chgData name="Ray Robinson" userId="8c054029-3ef7-482c-8a32-ec84db145541" providerId="ADAL" clId="{C6346502-2B1C-4DA2-B486-C0A4FDBD37CF}" dt="2022-09-07T13:23:20.404" v="1415" actId="1076"/>
          <ac:spMkLst>
            <pc:docMk/>
            <pc:sldMk cId="3062993303" sldId="3093"/>
            <ac:spMk id="440" creationId="{74F0C0AE-9645-A90E-E80E-B0947F442896}"/>
          </ac:spMkLst>
        </pc:spChg>
        <pc:spChg chg="mod">
          <ac:chgData name="Ray Robinson" userId="8c054029-3ef7-482c-8a32-ec84db145541" providerId="ADAL" clId="{C6346502-2B1C-4DA2-B486-C0A4FDBD37CF}" dt="2022-09-07T13:13:36.412" v="1329" actId="207"/>
          <ac:spMkLst>
            <pc:docMk/>
            <pc:sldMk cId="3062993303" sldId="3093"/>
            <ac:spMk id="441" creationId="{DEA0F614-A04D-3C1B-383D-86945E41B7A5}"/>
          </ac:spMkLst>
        </pc:spChg>
        <pc:spChg chg="mod">
          <ac:chgData name="Ray Robinson" userId="8c054029-3ef7-482c-8a32-ec84db145541" providerId="ADAL" clId="{C6346502-2B1C-4DA2-B486-C0A4FDBD37CF}" dt="2022-09-07T13:23:17.084" v="1414" actId="1076"/>
          <ac:spMkLst>
            <pc:docMk/>
            <pc:sldMk cId="3062993303" sldId="3093"/>
            <ac:spMk id="442" creationId="{1E0A22A8-EB93-7D27-9C5A-A23A7FD95AED}"/>
          </ac:spMkLst>
        </pc:spChg>
        <pc:spChg chg="mod">
          <ac:chgData name="Ray Robinson" userId="8c054029-3ef7-482c-8a32-ec84db145541" providerId="ADAL" clId="{C6346502-2B1C-4DA2-B486-C0A4FDBD37CF}" dt="2022-09-07T13:23:22.748" v="1416" actId="1076"/>
          <ac:spMkLst>
            <pc:docMk/>
            <pc:sldMk cId="3062993303" sldId="3093"/>
            <ac:spMk id="443" creationId="{873B5E24-8BF8-DD1B-8A85-D0EF7F6314DE}"/>
          </ac:spMkLst>
        </pc:spChg>
        <pc:spChg chg="mod">
          <ac:chgData name="Ray Robinson" userId="8c054029-3ef7-482c-8a32-ec84db145541" providerId="ADAL" clId="{C6346502-2B1C-4DA2-B486-C0A4FDBD37CF}" dt="2022-09-07T13:23:30.973" v="1418" actId="14100"/>
          <ac:spMkLst>
            <pc:docMk/>
            <pc:sldMk cId="3062993303" sldId="3093"/>
            <ac:spMk id="453" creationId="{B09842DF-0D45-0000-726F-469ECDD18EFC}"/>
          </ac:spMkLst>
        </pc:spChg>
        <pc:spChg chg="mod">
          <ac:chgData name="Ray Robinson" userId="8c054029-3ef7-482c-8a32-ec84db145541" providerId="ADAL" clId="{C6346502-2B1C-4DA2-B486-C0A4FDBD37CF}" dt="2022-09-07T13:16:49.822" v="1354" actId="1076"/>
          <ac:spMkLst>
            <pc:docMk/>
            <pc:sldMk cId="3062993303" sldId="3093"/>
            <ac:spMk id="454" creationId="{6B7997CF-846E-4A8B-F13F-2CCFEE2F489B}"/>
          </ac:spMkLst>
        </pc:spChg>
        <pc:spChg chg="mod">
          <ac:chgData name="Ray Robinson" userId="8c054029-3ef7-482c-8a32-ec84db145541" providerId="ADAL" clId="{C6346502-2B1C-4DA2-B486-C0A4FDBD37CF}" dt="2022-09-07T13:23:39.679" v="1419" actId="2711"/>
          <ac:spMkLst>
            <pc:docMk/>
            <pc:sldMk cId="3062993303" sldId="3093"/>
            <ac:spMk id="455" creationId="{9E927F81-D590-57BC-8A01-1074FD2A1002}"/>
          </ac:spMkLst>
        </pc:spChg>
        <pc:spChg chg="mod">
          <ac:chgData name="Ray Robinson" userId="8c054029-3ef7-482c-8a32-ec84db145541" providerId="ADAL" clId="{C6346502-2B1C-4DA2-B486-C0A4FDBD37CF}" dt="2022-09-07T13:23:49.403" v="1422" actId="2711"/>
          <ac:spMkLst>
            <pc:docMk/>
            <pc:sldMk cId="3062993303" sldId="3093"/>
            <ac:spMk id="456" creationId="{8975253E-8F74-ABFE-839E-D7FD353B146A}"/>
          </ac:spMkLst>
        </pc:spChg>
        <pc:spChg chg="mod">
          <ac:chgData name="Ray Robinson" userId="8c054029-3ef7-482c-8a32-ec84db145541" providerId="ADAL" clId="{C6346502-2B1C-4DA2-B486-C0A4FDBD37CF}" dt="2022-09-07T13:23:56.272" v="1423" actId="2711"/>
          <ac:spMkLst>
            <pc:docMk/>
            <pc:sldMk cId="3062993303" sldId="3093"/>
            <ac:spMk id="457" creationId="{48FF276C-DBD3-2EDF-F1DE-367FB580BA23}"/>
          </ac:spMkLst>
        </pc:spChg>
        <pc:spChg chg="mod">
          <ac:chgData name="Ray Robinson" userId="8c054029-3ef7-482c-8a32-ec84db145541" providerId="ADAL" clId="{C6346502-2B1C-4DA2-B486-C0A4FDBD37CF}" dt="2022-09-07T13:24:12.797" v="1425" actId="2711"/>
          <ac:spMkLst>
            <pc:docMk/>
            <pc:sldMk cId="3062993303" sldId="3093"/>
            <ac:spMk id="458" creationId="{507DC9BC-6946-A058-3B86-46F0DC60355F}"/>
          </ac:spMkLst>
        </pc:spChg>
        <pc:spChg chg="mod">
          <ac:chgData name="Ray Robinson" userId="8c054029-3ef7-482c-8a32-ec84db145541" providerId="ADAL" clId="{C6346502-2B1C-4DA2-B486-C0A4FDBD37CF}" dt="2022-09-07T13:24:19.297" v="1426" actId="2711"/>
          <ac:spMkLst>
            <pc:docMk/>
            <pc:sldMk cId="3062993303" sldId="3093"/>
            <ac:spMk id="459" creationId="{38A6287C-0182-14D0-B142-3021F8FD5AE8}"/>
          </ac:spMkLst>
        </pc:spChg>
        <pc:spChg chg="mod">
          <ac:chgData name="Ray Robinson" userId="8c054029-3ef7-482c-8a32-ec84db145541" providerId="ADAL" clId="{C6346502-2B1C-4DA2-B486-C0A4FDBD37CF}" dt="2022-09-07T13:22:20.067" v="1405" actId="1076"/>
          <ac:spMkLst>
            <pc:docMk/>
            <pc:sldMk cId="3062993303" sldId="3093"/>
            <ac:spMk id="460" creationId="{5A8A1CB4-8B3E-FCDF-6987-CEE099A128D6}"/>
          </ac:spMkLst>
        </pc:spChg>
        <pc:spChg chg="mod">
          <ac:chgData name="Ray Robinson" userId="8c054029-3ef7-482c-8a32-ec84db145541" providerId="ADAL" clId="{C6346502-2B1C-4DA2-B486-C0A4FDBD37CF}" dt="2022-09-07T13:22:23.869" v="1407" actId="14100"/>
          <ac:spMkLst>
            <pc:docMk/>
            <pc:sldMk cId="3062993303" sldId="3093"/>
            <ac:spMk id="461" creationId="{AA3DD7CC-DEB3-6F8E-304E-B477056CE26D}"/>
          </ac:spMkLst>
        </pc:spChg>
        <pc:grpChg chg="add del mod">
          <ac:chgData name="Ray Robinson" userId="8c054029-3ef7-482c-8a32-ec84db145541" providerId="ADAL" clId="{C6346502-2B1C-4DA2-B486-C0A4FDBD37CF}" dt="2022-09-07T02:50:22.474" v="1298" actId="21"/>
          <ac:grpSpMkLst>
            <pc:docMk/>
            <pc:sldMk cId="3062993303" sldId="3093"/>
            <ac:grpSpMk id="3" creationId="{D7833219-7221-30FC-FE6A-97BCA4C1ADEB}"/>
          </ac:grpSpMkLst>
        </pc:grpChg>
        <pc:grpChg chg="mod">
          <ac:chgData name="Ray Robinson" userId="8c054029-3ef7-482c-8a32-ec84db145541" providerId="ADAL" clId="{C6346502-2B1C-4DA2-B486-C0A4FDBD37CF}" dt="2022-09-07T02:50:00.757" v="1294"/>
          <ac:grpSpMkLst>
            <pc:docMk/>
            <pc:sldMk cId="3062993303" sldId="3093"/>
            <ac:grpSpMk id="5" creationId="{91A48020-A4D2-7FAD-720E-9DD47E32F90C}"/>
          </ac:grpSpMkLst>
        </pc:grpChg>
        <pc:grpChg chg="add del mod">
          <ac:chgData name="Ray Robinson" userId="8c054029-3ef7-482c-8a32-ec84db145541" providerId="ADAL" clId="{C6346502-2B1C-4DA2-B486-C0A4FDBD37CF}" dt="2022-09-07T02:50:36.410" v="1300" actId="21"/>
          <ac:grpSpMkLst>
            <pc:docMk/>
            <pc:sldMk cId="3062993303" sldId="3093"/>
            <ac:grpSpMk id="45" creationId="{D3FBED37-8762-5CFC-912B-0A7431973170}"/>
          </ac:grpSpMkLst>
        </pc:grpChg>
        <pc:grpChg chg="del mod topLvl">
          <ac:chgData name="Ray Robinson" userId="8c054029-3ef7-482c-8a32-ec84db145541" providerId="ADAL" clId="{C6346502-2B1C-4DA2-B486-C0A4FDBD37CF}" dt="2022-09-07T02:50:39.595" v="1301" actId="21"/>
          <ac:grpSpMkLst>
            <pc:docMk/>
            <pc:sldMk cId="3062993303" sldId="3093"/>
            <ac:grpSpMk id="47" creationId="{1E31EDA1-F887-A9F2-6F6A-6A740B232E83}"/>
          </ac:grpSpMkLst>
        </pc:grpChg>
        <pc:grpChg chg="add del mod">
          <ac:chgData name="Ray Robinson" userId="8c054029-3ef7-482c-8a32-ec84db145541" providerId="ADAL" clId="{C6346502-2B1C-4DA2-B486-C0A4FDBD37CF}" dt="2022-09-07T02:50:56.649" v="1304" actId="21"/>
          <ac:grpSpMkLst>
            <pc:docMk/>
            <pc:sldMk cId="3062993303" sldId="3093"/>
            <ac:grpSpMk id="151" creationId="{EBD1CBC6-84CE-11A1-0A2C-8D67835F320C}"/>
          </ac:grpSpMkLst>
        </pc:grpChg>
        <pc:grpChg chg="mod">
          <ac:chgData name="Ray Robinson" userId="8c054029-3ef7-482c-8a32-ec84db145541" providerId="ADAL" clId="{C6346502-2B1C-4DA2-B486-C0A4FDBD37CF}" dt="2022-09-07T02:50:46.335" v="1302"/>
          <ac:grpSpMkLst>
            <pc:docMk/>
            <pc:sldMk cId="3062993303" sldId="3093"/>
            <ac:grpSpMk id="153" creationId="{38FB94E7-BACD-92F6-FAD7-DCE4C7E147BF}"/>
          </ac:grpSpMkLst>
        </pc:grpChg>
        <pc:grpChg chg="mod">
          <ac:chgData name="Ray Robinson" userId="8c054029-3ef7-482c-8a32-ec84db145541" providerId="ADAL" clId="{C6346502-2B1C-4DA2-B486-C0A4FDBD37CF}" dt="2022-09-07T13:47:50.855" v="1429" actId="1076"/>
          <ac:grpSpMkLst>
            <pc:docMk/>
            <pc:sldMk cId="3062993303" sldId="3093"/>
            <ac:grpSpMk id="377" creationId="{76314E20-DCF3-D71E-C479-D83929E651C1}"/>
          </ac:grpSpMkLst>
        </pc:grpChg>
        <pc:grpChg chg="add del mod">
          <ac:chgData name="Ray Robinson" userId="8c054029-3ef7-482c-8a32-ec84db145541" providerId="ADAL" clId="{C6346502-2B1C-4DA2-B486-C0A4FDBD37CF}" dt="2022-09-07T02:51:00.315" v="1306" actId="21"/>
          <ac:grpSpMkLst>
            <pc:docMk/>
            <pc:sldMk cId="3062993303" sldId="3093"/>
            <ac:grpSpMk id="381" creationId="{7AD69C78-7686-AABA-3B43-AC263CDA27BD}"/>
          </ac:grpSpMkLst>
        </pc:grpChg>
        <pc:grpChg chg="mod">
          <ac:chgData name="Ray Robinson" userId="8c054029-3ef7-482c-8a32-ec84db145541" providerId="ADAL" clId="{C6346502-2B1C-4DA2-B486-C0A4FDBD37CF}" dt="2022-09-07T02:50:57.943" v="1305"/>
          <ac:grpSpMkLst>
            <pc:docMk/>
            <pc:sldMk cId="3062993303" sldId="3093"/>
            <ac:grpSpMk id="383" creationId="{D585E552-1D05-F9D7-F964-F58790165777}"/>
          </ac:grpSpMkLst>
        </pc:grpChg>
        <pc:grpChg chg="add mod">
          <ac:chgData name="Ray Robinson" userId="8c054029-3ef7-482c-8a32-ec84db145541" providerId="ADAL" clId="{C6346502-2B1C-4DA2-B486-C0A4FDBD37CF}" dt="2022-09-07T13:22:46.763" v="1410" actId="1076"/>
          <ac:grpSpMkLst>
            <pc:docMk/>
            <pc:sldMk cId="3062993303" sldId="3093"/>
            <ac:grpSpMk id="423" creationId="{5EA04FF3-C7E8-CC8D-30F0-1CA2AA8A4EE6}"/>
          </ac:grpSpMkLst>
        </pc:grpChg>
        <pc:grpChg chg="mod">
          <ac:chgData name="Ray Robinson" userId="8c054029-3ef7-482c-8a32-ec84db145541" providerId="ADAL" clId="{C6346502-2B1C-4DA2-B486-C0A4FDBD37CF}" dt="2022-09-07T02:51:08.055" v="1307"/>
          <ac:grpSpMkLst>
            <pc:docMk/>
            <pc:sldMk cId="3062993303" sldId="3093"/>
            <ac:grpSpMk id="425" creationId="{CC9F728E-E86C-E2CE-BEDB-E64EBBB1951D}"/>
          </ac:grpSpMkLst>
        </pc:grp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6" creationId="{7C82F20A-59AF-D2ED-AD92-85887AABE792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7" creationId="{EF04BB7B-4994-F845-711B-D0DBAB1444D1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8" creationId="{BDF9799F-033A-6B09-EB9A-505CA09DDB90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9" creationId="{60CC1156-9821-20F3-6779-C9E7BCC4C084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0" creationId="{CEEE9DAA-7A0A-F894-8CFF-ABC106BEA646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1" creationId="{6CD4EB26-71EB-7611-BB22-1A9928FA9255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2" creationId="{5E2AB31F-3CD0-A312-5508-D834C0BD780F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3" creationId="{A3FE40BC-90AA-3F52-C1C9-241AE64A82F0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4" creationId="{7C2EFF37-ACEF-F358-625A-0E2F3F4679E7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5" creationId="{9F985FC8-B43E-6067-65CC-0F877BC1E5FF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6" creationId="{07E87F5B-4705-2DE6-02ED-B3AFEA318551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7" creationId="{84975DB9-2BA3-6605-A541-615B8996D257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18" creationId="{B251F1CE-6D90-220F-5861-1F022B576CFC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4" creationId="{7C580FC7-2349-0BBA-0297-DCBEC6AFA787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5" creationId="{789CAEB4-27A0-8BDB-899A-613F4BF7C986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6" creationId="{57735B1B-BD0B-F8E1-116A-90CD920973D8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7" creationId="{07EC5A4F-9673-0826-F4E1-86F968592E04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8" creationId="{ABC9A0AD-3969-A592-BE3C-5458A489DB6A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29" creationId="{703F818E-38D5-4512-4455-186DCE2332FC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30" creationId="{638E732F-548B-59EE-8318-253FA1F2DAB6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31" creationId="{13AFA16D-E617-15AB-9C86-812454EE7159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32" creationId="{404A6329-2110-A511-61F3-AF3811C8BF45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42" creationId="{7B25E909-1D44-3C18-14A1-8A5CB9234734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43" creationId="{2B1CCDA6-6A9E-2CBB-BB18-3B839A2BF804}"/>
          </ac:cxnSpMkLst>
        </pc:cxnChg>
        <pc:cxnChg chg="mod">
          <ac:chgData name="Ray Robinson" userId="8c054029-3ef7-482c-8a32-ec84db145541" providerId="ADAL" clId="{C6346502-2B1C-4DA2-B486-C0A4FDBD37CF}" dt="2022-09-07T02:50:00.757" v="1294"/>
          <ac:cxnSpMkLst>
            <pc:docMk/>
            <pc:sldMk cId="3062993303" sldId="3093"/>
            <ac:cxnSpMk id="44" creationId="{21DDC974-C242-4A89-7A88-4268EB712B5B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48" creationId="{8F2D4A2F-C97B-DEB5-EB29-5EDC163697B6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49" creationId="{3B907ACC-169A-53DD-4C5D-10BE72BBAB42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0" creationId="{EE1394DF-FE99-F635-7A2F-C14729DAE85A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1" creationId="{553404AC-7434-A9E7-09FC-B8778B3DE5D9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2" creationId="{A157E2F5-ADED-584E-FECB-CF9400A5015C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3" creationId="{9C8F62C7-499F-74C3-41F5-06D821EC6E4B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4" creationId="{512AF192-D915-D5BE-3A5E-FEAF30AEC9A8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5" creationId="{238A89F4-EC92-03DF-AC14-B88512E778A7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6" creationId="{62FEB04E-41B5-0C63-807E-764731F6EEC1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7" creationId="{A53104F0-5DA6-E18D-9D34-82D648A38516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8" creationId="{B477D861-CAFB-26D9-5E5B-53875DF0B0D1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59" creationId="{24B0F226-B5E0-24FD-4870-5375AA2269F9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60" creationId="{B800CE20-A71C-995B-B5F9-9445B4923154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0" creationId="{716E58B0-0256-CAC8-3A16-05238B930ECC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1" creationId="{998B8A9E-51AA-EE38-A484-3AD4B24561E9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2" creationId="{1DE0D1F4-5A95-277C-E355-684FB11E45EE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3" creationId="{E0DBE2B2-5E9B-2AA5-2D70-8AF49BBED8C8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4" creationId="{AAF6C44F-34EC-1209-526C-9E121D38F21F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5" creationId="{48C33304-780C-A323-FB87-73AD7F7DBE84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6" creationId="{03B3D811-5B4F-F0C5-67C5-3C83611CA8AD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7" creationId="{0C1CD7C8-C9B4-50DD-2E80-14153E7037D2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38" creationId="{BD8DE042-1189-1279-AB71-4FEEBF4B8D31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48" creationId="{65CD2BFA-0864-2533-9C20-EFEE0C86423A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49" creationId="{27CBD230-AB93-2FA0-B364-5D56638561B1}"/>
          </ac:cxnSpMkLst>
        </pc:cxnChg>
        <pc:cxnChg chg="mod">
          <ac:chgData name="Ray Robinson" userId="8c054029-3ef7-482c-8a32-ec84db145541" providerId="ADAL" clId="{C6346502-2B1C-4DA2-B486-C0A4FDBD37CF}" dt="2022-09-07T02:50:23.821" v="1299"/>
          <ac:cxnSpMkLst>
            <pc:docMk/>
            <pc:sldMk cId="3062993303" sldId="3093"/>
            <ac:cxnSpMk id="150" creationId="{CCBE9903-6506-0973-D7A0-011509FDF19F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4" creationId="{E871D0A5-6E12-CF34-1699-2172828043C0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5" creationId="{835D2663-AB73-6DF0-233D-62E906E38820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6" creationId="{2C477A8F-F200-6334-0713-088F43D2DB48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7" creationId="{00CE40BB-C88E-C30E-1DB3-EDAFBC31ACF8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8" creationId="{BB5F48D8-C549-8B6B-A313-162CA7218C0F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59" creationId="{2F3310BE-90FD-8931-B9A4-732CBFD9B358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0" creationId="{36F0F11F-8EC8-51EF-482A-70B8D893CA2C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1" creationId="{14095460-3316-6C06-A08B-589060F6265E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2" creationId="{984F6124-0B40-B94D-7946-7D59792E7639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3" creationId="{6686DD02-B7CC-6D8A-C140-9E9F9AD7A17A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4" creationId="{FC006D61-813B-11D9-BA06-347C81614CCC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5" creationId="{4C71630C-231D-0E89-2C55-1033A0C082C8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66" creationId="{AC1B918D-70EB-E5C4-14FA-8E6C7777D35A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2" creationId="{B302CEFE-574C-9DF1-F426-F4082F007EEF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3" creationId="{45C3AA5B-2FC3-9479-B11E-A6F6965E2B0D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4" creationId="{AA322477-05F6-84C0-47AF-A4067CC8142C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5" creationId="{02FA7729-DEA4-CFF1-76EA-621E77D28F6D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6" creationId="{75DE11E0-47B6-3736-853A-682911A8164B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7" creationId="{2C1917B4-7EEE-B454-0ACC-66CC4CC667F3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8" creationId="{B91DFDBF-A10C-CBAC-583E-4CAABA021F9A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79" creationId="{CC834D21-0211-AE3D-6901-8B9DCBE3E768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180" creationId="{A0D64DBC-A48E-E837-705E-EA083B7C4B25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378" creationId="{45C952C7-E09A-EB40-479D-0E7C100561DF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379" creationId="{92C401CA-3F95-B366-DD71-A6B59115DDE9}"/>
          </ac:cxnSpMkLst>
        </pc:cxnChg>
        <pc:cxnChg chg="mod">
          <ac:chgData name="Ray Robinson" userId="8c054029-3ef7-482c-8a32-ec84db145541" providerId="ADAL" clId="{C6346502-2B1C-4DA2-B486-C0A4FDBD37CF}" dt="2022-09-07T02:50:46.335" v="1302"/>
          <ac:cxnSpMkLst>
            <pc:docMk/>
            <pc:sldMk cId="3062993303" sldId="3093"/>
            <ac:cxnSpMk id="380" creationId="{5CDD24CF-50B4-9276-B8B5-065C922A22A2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4" creationId="{2DE3D748-040C-06B4-02FD-2B4083F52469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5" creationId="{66CB08A4-2150-BACE-288B-8AF6B545F93B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6" creationId="{4E5415F3-A6FB-8E6C-1A5C-D17B34A53BFB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7" creationId="{E00DA084-7296-FE2B-B5D9-08DE25CEFF26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8" creationId="{A2C63798-6586-C3AF-9F9C-057FA0D6BA44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89" creationId="{82DD1399-FFCA-17A5-A043-BE3303AB0A35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0" creationId="{543703F5-80C6-7D19-B6DE-32BC40054794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1" creationId="{B02C9E7F-2A3B-654B-C9A4-0622909C8996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2" creationId="{493A011C-8746-13BA-8483-E16AD639BB8F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3" creationId="{53665DEA-4386-FD4A-58C8-4C421BE62E2D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4" creationId="{8F5B6611-64F0-806E-C631-41E8517D6045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5" creationId="{D8CECEF3-0ACD-F47C-3227-A0A0F06B5E11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396" creationId="{34359F62-6970-4FC0-A903-2D56F4A4FD90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2" creationId="{49546717-136A-B70E-F62E-4CAC7CD8AE83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3" creationId="{548E22D0-EAA9-5807-C854-CD0B5959301D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4" creationId="{6C2BDE57-9BB3-7AB7-D6A2-9B4B78A130DB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5" creationId="{0FBBEBD1-F9B6-D546-DDD5-93FC353539E0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6" creationId="{BA0AF0DE-3796-B157-F959-CA798896A31F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7" creationId="{F31CD42F-CC90-EDAF-61D0-0339A187BD3D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8" creationId="{56BE5E1A-426B-FF56-F5E2-BD372DC3492A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09" creationId="{30397EEE-2507-0D59-1411-15C3CEDC742F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10" creationId="{8D95659B-50A5-930A-FCFB-CC3EE9934A1B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20" creationId="{D00EC280-2BE1-F0DD-79A0-595E041DDE29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21" creationId="{33387250-9D7D-C601-D9C4-E5C5DF4F88C8}"/>
          </ac:cxnSpMkLst>
        </pc:cxnChg>
        <pc:cxnChg chg="mod">
          <ac:chgData name="Ray Robinson" userId="8c054029-3ef7-482c-8a32-ec84db145541" providerId="ADAL" clId="{C6346502-2B1C-4DA2-B486-C0A4FDBD37CF}" dt="2022-09-07T02:50:57.943" v="1305"/>
          <ac:cxnSpMkLst>
            <pc:docMk/>
            <pc:sldMk cId="3062993303" sldId="3093"/>
            <ac:cxnSpMk id="422" creationId="{6CE6B14E-DAB5-266B-685E-7896232BEB92}"/>
          </ac:cxnSpMkLst>
        </pc:cxnChg>
        <pc:cxnChg chg="mod">
          <ac:chgData name="Ray Robinson" userId="8c054029-3ef7-482c-8a32-ec84db145541" providerId="ADAL" clId="{C6346502-2B1C-4DA2-B486-C0A4FDBD37CF}" dt="2022-09-07T13:21:02.482" v="1386" actId="1076"/>
          <ac:cxnSpMkLst>
            <pc:docMk/>
            <pc:sldMk cId="3062993303" sldId="3093"/>
            <ac:cxnSpMk id="426" creationId="{151DC8AB-71B4-A3A1-0DA7-B288AF50ED58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27" creationId="{71212E06-2C82-C92C-C6E9-EA7F8119DB68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28" creationId="{7D0E7899-6156-FB98-2240-7EF221BDFCED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29" creationId="{30321409-ACEA-11CA-E034-1A4DDF12540F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0" creationId="{86743B1F-5608-296B-A165-9CC8A629C8FB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1" creationId="{37BE46A0-C7E8-5F43-1743-55DA38997D01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2" creationId="{4BEF9139-1155-943D-4124-3ED678897506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3" creationId="{F11457DA-38C7-86B5-D656-D6649C8C1B99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4" creationId="{E3CD319D-3EDB-6334-6515-5D33EAFFF084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5" creationId="{52CAC619-E766-B41F-8C19-97769D574694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6" creationId="{58AF52E2-1E73-FE13-EAD7-3075F3F8A557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7" creationId="{111BAE00-ACFB-CA18-ADD5-E926F8DBF3A5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38" creationId="{ED8F5325-74C1-1DD3-C6E1-5E54B04E1D4C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4" creationId="{888F2C03-2895-D805-5091-C5B462A208EC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5" creationId="{53F47C69-7608-21FB-F642-63518B9144D2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6" creationId="{48E8EADD-8E98-9D93-94CE-57DBABB45CA5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7" creationId="{FAEA0618-3388-CB4B-6AF0-1D5C6B7DC005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8" creationId="{4A336C9F-EAA1-107A-307A-72906C7AF34D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49" creationId="{62A7D4F0-E9BB-8385-E127-A4BFEF5C4A6C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50" creationId="{847FF8F0-D861-9720-6C89-EACC30CDA92C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51" creationId="{6168F3C4-1025-2034-67A6-AACE1FA7BA92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52" creationId="{E6719CF1-5D2A-CFDD-DD95-1FA8A3C41FE4}"/>
          </ac:cxnSpMkLst>
        </pc:cxnChg>
        <pc:cxnChg chg="mod">
          <ac:chgData name="Ray Robinson" userId="8c054029-3ef7-482c-8a32-ec84db145541" providerId="ADAL" clId="{C6346502-2B1C-4DA2-B486-C0A4FDBD37CF}" dt="2022-09-07T13:20:56.354" v="1385" actId="1076"/>
          <ac:cxnSpMkLst>
            <pc:docMk/>
            <pc:sldMk cId="3062993303" sldId="3093"/>
            <ac:cxnSpMk id="462" creationId="{196B7368-010E-C24D-C8B9-E5B0A681385C}"/>
          </ac:cxnSpMkLst>
        </pc:cxnChg>
        <pc:cxnChg chg="mod">
          <ac:chgData name="Ray Robinson" userId="8c054029-3ef7-482c-8a32-ec84db145541" providerId="ADAL" clId="{C6346502-2B1C-4DA2-B486-C0A4FDBD37CF}" dt="2022-09-07T02:51:08.055" v="1307"/>
          <ac:cxnSpMkLst>
            <pc:docMk/>
            <pc:sldMk cId="3062993303" sldId="3093"/>
            <ac:cxnSpMk id="463" creationId="{EC75AC4A-BFA9-E590-5A95-E136B1EF2BA1}"/>
          </ac:cxnSpMkLst>
        </pc:cxnChg>
        <pc:cxnChg chg="mod">
          <ac:chgData name="Ray Robinson" userId="8c054029-3ef7-482c-8a32-ec84db145541" providerId="ADAL" clId="{C6346502-2B1C-4DA2-B486-C0A4FDBD37CF}" dt="2022-09-07T13:19:08.737" v="1374" actId="208"/>
          <ac:cxnSpMkLst>
            <pc:docMk/>
            <pc:sldMk cId="3062993303" sldId="3093"/>
            <ac:cxnSpMk id="464" creationId="{A24D4B25-CEF5-F802-00E6-7BE0CCF5DB26}"/>
          </ac:cxnSpMkLst>
        </pc:cxnChg>
      </pc:sldChg>
    </pc:docChg>
  </pc:docChgLst>
  <pc:docChgLst>
    <pc:chgData name="Christopher Sims" userId="a0a2532d-cd8c-4b0e-b5d7-12b3de3de02f" providerId="ADAL" clId="{B583C8A0-37FD-47CD-93B3-FB05D1F47E36}"/>
    <pc:docChg chg="undo custSel modSld replTag delTag">
      <pc:chgData name="Christopher Sims" userId="a0a2532d-cd8c-4b0e-b5d7-12b3de3de02f" providerId="ADAL" clId="{B583C8A0-37FD-47CD-93B3-FB05D1F47E36}" dt="2022-09-07T16:31:16.353" v="1441"/>
      <pc:docMkLst>
        <pc:docMk/>
      </pc:docMkLst>
      <pc:sldChg chg="replTag delTag">
        <pc:chgData name="Christopher Sims" userId="a0a2532d-cd8c-4b0e-b5d7-12b3de3de02f" providerId="ADAL" clId="{B583C8A0-37FD-47CD-93B3-FB05D1F47E36}" dt="2022-09-07T16:20:43.793" v="1323"/>
        <pc:sldMkLst>
          <pc:docMk/>
          <pc:sldMk cId="2017376497" sldId="256"/>
        </pc:sldMkLst>
      </pc:sldChg>
      <pc:sldChg chg="replTag delTag">
        <pc:chgData name="Christopher Sims" userId="a0a2532d-cd8c-4b0e-b5d7-12b3de3de02f" providerId="ADAL" clId="{B583C8A0-37FD-47CD-93B3-FB05D1F47E36}" dt="2022-09-07T15:42:57.895" v="1189"/>
        <pc:sldMkLst>
          <pc:docMk/>
          <pc:sldMk cId="185438317" sldId="278"/>
        </pc:sldMkLst>
      </pc:sldChg>
      <pc:sldChg chg="replTag delTag">
        <pc:chgData name="Christopher Sims" userId="a0a2532d-cd8c-4b0e-b5d7-12b3de3de02f" providerId="ADAL" clId="{B583C8A0-37FD-47CD-93B3-FB05D1F47E36}" dt="2022-09-07T15:42:53.697" v="1185"/>
        <pc:sldMkLst>
          <pc:docMk/>
          <pc:sldMk cId="1707507765" sldId="279"/>
        </pc:sldMkLst>
      </pc:sldChg>
      <pc:sldChg chg="replTag delTag">
        <pc:chgData name="Christopher Sims" userId="a0a2532d-cd8c-4b0e-b5d7-12b3de3de02f" providerId="ADAL" clId="{B583C8A0-37FD-47CD-93B3-FB05D1F47E36}" dt="2022-09-07T16:20:57.956" v="1331"/>
        <pc:sldMkLst>
          <pc:docMk/>
          <pc:sldMk cId="3680080629" sldId="280"/>
        </pc:sldMkLst>
      </pc:sldChg>
      <pc:sldChg chg="modSp mod replTag delTag">
        <pc:chgData name="Christopher Sims" userId="a0a2532d-cd8c-4b0e-b5d7-12b3de3de02f" providerId="ADAL" clId="{B583C8A0-37FD-47CD-93B3-FB05D1F47E36}" dt="2022-09-07T14:45:24.631" v="1090"/>
        <pc:sldMkLst>
          <pc:docMk/>
          <pc:sldMk cId="863217411" sldId="281"/>
        </pc:sldMkLst>
        <pc:picChg chg="mod">
          <ac:chgData name="Christopher Sims" userId="a0a2532d-cd8c-4b0e-b5d7-12b3de3de02f" providerId="ADAL" clId="{B583C8A0-37FD-47CD-93B3-FB05D1F47E36}" dt="2022-09-07T14:45:23.794" v="1088" actId="1076"/>
          <ac:picMkLst>
            <pc:docMk/>
            <pc:sldMk cId="863217411" sldId="281"/>
            <ac:picMk id="8" creationId="{BEFEE35F-B8B1-8533-53A0-7164DC3DECF8}"/>
          </ac:picMkLst>
        </pc:picChg>
      </pc:sldChg>
      <pc:sldChg chg="replTag delTag">
        <pc:chgData name="Christopher Sims" userId="a0a2532d-cd8c-4b0e-b5d7-12b3de3de02f" providerId="ADAL" clId="{B583C8A0-37FD-47CD-93B3-FB05D1F47E36}" dt="2022-09-07T15:42:55.716" v="1187"/>
        <pc:sldMkLst>
          <pc:docMk/>
          <pc:sldMk cId="945101054" sldId="288"/>
        </pc:sldMkLst>
      </pc:sldChg>
      <pc:sldChg chg="addSp delSp modSp mod replTag delTag">
        <pc:chgData name="Christopher Sims" userId="a0a2532d-cd8c-4b0e-b5d7-12b3de3de02f" providerId="ADAL" clId="{B583C8A0-37FD-47CD-93B3-FB05D1F47E36}" dt="2022-09-07T16:30:58.286" v="1421"/>
        <pc:sldMkLst>
          <pc:docMk/>
          <pc:sldMk cId="503513245" sldId="289"/>
        </pc:sldMkLst>
        <pc:spChg chg="mod">
          <ac:chgData name="Christopher Sims" userId="a0a2532d-cd8c-4b0e-b5d7-12b3de3de02f" providerId="ADAL" clId="{B583C8A0-37FD-47CD-93B3-FB05D1F47E36}" dt="2022-09-07T16:22:39.390" v="1374"/>
          <ac:spMkLst>
            <pc:docMk/>
            <pc:sldMk cId="503513245" sldId="289"/>
            <ac:spMk id="3" creationId="{85B51344-DAE6-DB85-BD41-619E9E2BDDA6}"/>
          </ac:spMkLst>
        </pc:spChg>
        <pc:spChg chg="mod">
          <ac:chgData name="Christopher Sims" userId="a0a2532d-cd8c-4b0e-b5d7-12b3de3de02f" providerId="ADAL" clId="{B583C8A0-37FD-47CD-93B3-FB05D1F47E36}" dt="2022-09-07T16:21:28.204" v="1339" actId="207"/>
          <ac:spMkLst>
            <pc:docMk/>
            <pc:sldMk cId="503513245" sldId="289"/>
            <ac:spMk id="6" creationId="{E83029D4-1086-B951-309A-80F9A02F8827}"/>
          </ac:spMkLst>
        </pc:spChg>
        <pc:spChg chg="del">
          <ac:chgData name="Christopher Sims" userId="a0a2532d-cd8c-4b0e-b5d7-12b3de3de02f" providerId="ADAL" clId="{B583C8A0-37FD-47CD-93B3-FB05D1F47E36}" dt="2022-09-07T13:53:31.841" v="57" actId="478"/>
          <ac:spMkLst>
            <pc:docMk/>
            <pc:sldMk cId="503513245" sldId="289"/>
            <ac:spMk id="7" creationId="{229FB0BA-788B-04A1-76A4-5581614B9B7B}"/>
          </ac:spMkLst>
        </pc:spChg>
        <pc:spChg chg="mod">
          <ac:chgData name="Christopher Sims" userId="a0a2532d-cd8c-4b0e-b5d7-12b3de3de02f" providerId="ADAL" clId="{B583C8A0-37FD-47CD-93B3-FB05D1F47E36}" dt="2022-09-07T13:53:59.878" v="99" actId="20577"/>
          <ac:spMkLst>
            <pc:docMk/>
            <pc:sldMk cId="503513245" sldId="289"/>
            <ac:spMk id="127" creationId="{9E962773-125F-A656-09AC-6B6B9ADD19C9}"/>
          </ac:spMkLst>
        </pc:spChg>
        <pc:grpChg chg="add mod">
          <ac:chgData name="Christopher Sims" userId="a0a2532d-cd8c-4b0e-b5d7-12b3de3de02f" providerId="ADAL" clId="{B583C8A0-37FD-47CD-93B3-FB05D1F47E36}" dt="2022-09-07T16:22:39.390" v="1374"/>
          <ac:grpSpMkLst>
            <pc:docMk/>
            <pc:sldMk cId="503513245" sldId="289"/>
            <ac:grpSpMk id="2" creationId="{065EBD11-BC2E-5C0E-3BA0-BF9EAA08583C}"/>
          </ac:grpSpMkLst>
        </pc:grpChg>
        <pc:picChg chg="mod">
          <ac:chgData name="Christopher Sims" userId="a0a2532d-cd8c-4b0e-b5d7-12b3de3de02f" providerId="ADAL" clId="{B583C8A0-37FD-47CD-93B3-FB05D1F47E36}" dt="2022-09-07T16:22:39.390" v="1374"/>
          <ac:picMkLst>
            <pc:docMk/>
            <pc:sldMk cId="503513245" sldId="289"/>
            <ac:picMk id="4" creationId="{FF74210E-1731-BD5E-BA90-94F5ADAC6FDF}"/>
          </ac:picMkLst>
        </pc:picChg>
      </pc:sldChg>
      <pc:sldChg chg="addSp delSp modSp mod modAnim replTag delTag">
        <pc:chgData name="Christopher Sims" userId="a0a2532d-cd8c-4b0e-b5d7-12b3de3de02f" providerId="ADAL" clId="{B583C8A0-37FD-47CD-93B3-FB05D1F47E36}" dt="2022-09-07T15:47:21.523" v="1313"/>
        <pc:sldMkLst>
          <pc:docMk/>
          <pc:sldMk cId="1003556756" sldId="291"/>
        </pc:sldMkLst>
        <pc:spChg chg="mod">
          <ac:chgData name="Christopher Sims" userId="a0a2532d-cd8c-4b0e-b5d7-12b3de3de02f" providerId="ADAL" clId="{B583C8A0-37FD-47CD-93B3-FB05D1F47E36}" dt="2022-09-07T14:22:13.403" v="712" actId="1076"/>
          <ac:spMkLst>
            <pc:docMk/>
            <pc:sldMk cId="1003556756" sldId="291"/>
            <ac:spMk id="2" creationId="{C60276F0-E8D8-A440-D8E7-E17D4E04C4DC}"/>
          </ac:spMkLst>
        </pc:spChg>
        <pc:spChg chg="add del mod">
          <ac:chgData name="Christopher Sims" userId="a0a2532d-cd8c-4b0e-b5d7-12b3de3de02f" providerId="ADAL" clId="{B583C8A0-37FD-47CD-93B3-FB05D1F47E36}" dt="2022-09-07T14:31:19.722" v="884"/>
          <ac:spMkLst>
            <pc:docMk/>
            <pc:sldMk cId="1003556756" sldId="291"/>
            <ac:spMk id="12" creationId="{DE2A6DF4-2523-C26A-3C5A-AB564CAE9BEB}"/>
          </ac:spMkLst>
        </pc:spChg>
        <pc:spChg chg="add mod">
          <ac:chgData name="Christopher Sims" userId="a0a2532d-cd8c-4b0e-b5d7-12b3de3de02f" providerId="ADAL" clId="{B583C8A0-37FD-47CD-93B3-FB05D1F47E36}" dt="2022-09-07T14:39:15.632" v="1005" actId="552"/>
          <ac:spMkLst>
            <pc:docMk/>
            <pc:sldMk cId="1003556756" sldId="291"/>
            <ac:spMk id="14" creationId="{CCB8A47C-30AB-044B-EE55-E0235262AAE2}"/>
          </ac:spMkLst>
        </pc:spChg>
        <pc:spChg chg="add mod">
          <ac:chgData name="Christopher Sims" userId="a0a2532d-cd8c-4b0e-b5d7-12b3de3de02f" providerId="ADAL" clId="{B583C8A0-37FD-47CD-93B3-FB05D1F47E36}" dt="2022-09-07T14:39:15.632" v="1005" actId="552"/>
          <ac:spMkLst>
            <pc:docMk/>
            <pc:sldMk cId="1003556756" sldId="291"/>
            <ac:spMk id="17" creationId="{DB59AD06-689F-9C1D-0F25-653F4874B7CC}"/>
          </ac:spMkLst>
        </pc:spChg>
        <pc:spChg chg="add mod">
          <ac:chgData name="Christopher Sims" userId="a0a2532d-cd8c-4b0e-b5d7-12b3de3de02f" providerId="ADAL" clId="{B583C8A0-37FD-47CD-93B3-FB05D1F47E36}" dt="2022-09-07T14:37:03.246" v="958" actId="164"/>
          <ac:spMkLst>
            <pc:docMk/>
            <pc:sldMk cId="1003556756" sldId="291"/>
            <ac:spMk id="19" creationId="{8893AA0E-8462-A9BE-447C-2B75EBC611D7}"/>
          </ac:spMkLst>
        </pc:spChg>
        <pc:spChg chg="add mod">
          <ac:chgData name="Christopher Sims" userId="a0a2532d-cd8c-4b0e-b5d7-12b3de3de02f" providerId="ADAL" clId="{B583C8A0-37FD-47CD-93B3-FB05D1F47E36}" dt="2022-09-07T14:37:03.246" v="958" actId="164"/>
          <ac:spMkLst>
            <pc:docMk/>
            <pc:sldMk cId="1003556756" sldId="291"/>
            <ac:spMk id="21" creationId="{AFB13A7D-D48A-896D-462F-9DA2C6C5B724}"/>
          </ac:spMkLst>
        </pc:spChg>
        <pc:spChg chg="add mod">
          <ac:chgData name="Christopher Sims" userId="a0a2532d-cd8c-4b0e-b5d7-12b3de3de02f" providerId="ADAL" clId="{B583C8A0-37FD-47CD-93B3-FB05D1F47E36}" dt="2022-09-07T14:39:34.264" v="1012" actId="1035"/>
          <ac:spMkLst>
            <pc:docMk/>
            <pc:sldMk cId="1003556756" sldId="291"/>
            <ac:spMk id="26" creationId="{AA643912-A6C1-54CA-1D96-1352969932D8}"/>
          </ac:spMkLst>
        </pc:spChg>
        <pc:spChg chg="add mod">
          <ac:chgData name="Christopher Sims" userId="a0a2532d-cd8c-4b0e-b5d7-12b3de3de02f" providerId="ADAL" clId="{B583C8A0-37FD-47CD-93B3-FB05D1F47E36}" dt="2022-09-07T14:40:39.102" v="1032" actId="164"/>
          <ac:spMkLst>
            <pc:docMk/>
            <pc:sldMk cId="1003556756" sldId="291"/>
            <ac:spMk id="28" creationId="{9FD2D157-250A-5A50-6E1C-E9A2D8D73AD7}"/>
          </ac:spMkLst>
        </pc:spChg>
        <pc:spChg chg="add mod">
          <ac:chgData name="Christopher Sims" userId="a0a2532d-cd8c-4b0e-b5d7-12b3de3de02f" providerId="ADAL" clId="{B583C8A0-37FD-47CD-93B3-FB05D1F47E36}" dt="2022-09-07T14:40:39.102" v="1032" actId="164"/>
          <ac:spMkLst>
            <pc:docMk/>
            <pc:sldMk cId="1003556756" sldId="291"/>
            <ac:spMk id="30" creationId="{E2DA6E09-2130-5C92-C934-CFA512548E93}"/>
          </ac:spMkLst>
        </pc:spChg>
        <pc:spChg chg="mod topLvl">
          <ac:chgData name="Christopher Sims" userId="a0a2532d-cd8c-4b0e-b5d7-12b3de3de02f" providerId="ADAL" clId="{B583C8A0-37FD-47CD-93B3-FB05D1F47E36}" dt="2022-09-07T14:39:15.632" v="1005" actId="552"/>
          <ac:spMkLst>
            <pc:docMk/>
            <pc:sldMk cId="1003556756" sldId="291"/>
            <ac:spMk id="120" creationId="{0CF14A98-A66B-C71F-09F9-23D62727ED29}"/>
          </ac:spMkLst>
        </pc:spChg>
        <pc:spChg chg="mod topLvl">
          <ac:chgData name="Christopher Sims" userId="a0a2532d-cd8c-4b0e-b5d7-12b3de3de02f" providerId="ADAL" clId="{B583C8A0-37FD-47CD-93B3-FB05D1F47E36}" dt="2022-09-07T14:39:15.632" v="1005" actId="552"/>
          <ac:spMkLst>
            <pc:docMk/>
            <pc:sldMk cId="1003556756" sldId="291"/>
            <ac:spMk id="121" creationId="{7753C890-02EC-20BD-A6E1-0A5DC5224516}"/>
          </ac:spMkLst>
        </pc:spChg>
        <pc:spChg chg="mod topLvl">
          <ac:chgData name="Christopher Sims" userId="a0a2532d-cd8c-4b0e-b5d7-12b3de3de02f" providerId="ADAL" clId="{B583C8A0-37FD-47CD-93B3-FB05D1F47E36}" dt="2022-09-07T14:39:15.632" v="1005" actId="552"/>
          <ac:spMkLst>
            <pc:docMk/>
            <pc:sldMk cId="1003556756" sldId="291"/>
            <ac:spMk id="122" creationId="{10888849-83F6-FEB5-8B73-6DBA19FDF36A}"/>
          </ac:spMkLst>
        </pc:spChg>
        <pc:spChg chg="mod topLvl">
          <ac:chgData name="Christopher Sims" userId="a0a2532d-cd8c-4b0e-b5d7-12b3de3de02f" providerId="ADAL" clId="{B583C8A0-37FD-47CD-93B3-FB05D1F47E36}" dt="2022-09-07T14:32:45.975" v="913" actId="1076"/>
          <ac:spMkLst>
            <pc:docMk/>
            <pc:sldMk cId="1003556756" sldId="291"/>
            <ac:spMk id="123" creationId="{E0B7AE09-5878-E2B9-F02B-3912E1E6E9D0}"/>
          </ac:spMkLst>
        </pc:spChg>
        <pc:spChg chg="mod topLvl">
          <ac:chgData name="Christopher Sims" userId="a0a2532d-cd8c-4b0e-b5d7-12b3de3de02f" providerId="ADAL" clId="{B583C8A0-37FD-47CD-93B3-FB05D1F47E36}" dt="2022-09-07T14:32:45.975" v="913" actId="1076"/>
          <ac:spMkLst>
            <pc:docMk/>
            <pc:sldMk cId="1003556756" sldId="291"/>
            <ac:spMk id="124" creationId="{DDD65CC3-F5E1-61D4-4E82-EABFB2224ED2}"/>
          </ac:spMkLst>
        </pc:spChg>
        <pc:spChg chg="mod topLvl">
          <ac:chgData name="Christopher Sims" userId="a0a2532d-cd8c-4b0e-b5d7-12b3de3de02f" providerId="ADAL" clId="{B583C8A0-37FD-47CD-93B3-FB05D1F47E36}" dt="2022-09-07T14:32:38.564" v="912" actId="1076"/>
          <ac:spMkLst>
            <pc:docMk/>
            <pc:sldMk cId="1003556756" sldId="291"/>
            <ac:spMk id="125" creationId="{F459A2F7-203C-08D4-5EA2-BB41FA5405B1}"/>
          </ac:spMkLst>
        </pc:spChg>
        <pc:spChg chg="mod topLvl">
          <ac:chgData name="Christopher Sims" userId="a0a2532d-cd8c-4b0e-b5d7-12b3de3de02f" providerId="ADAL" clId="{B583C8A0-37FD-47CD-93B3-FB05D1F47E36}" dt="2022-09-07T14:22:10.165" v="711" actId="165"/>
          <ac:spMkLst>
            <pc:docMk/>
            <pc:sldMk cId="1003556756" sldId="291"/>
            <ac:spMk id="126" creationId="{A41DEE73-A83D-1A9C-A020-05D7E4C33109}"/>
          </ac:spMkLst>
        </pc:spChg>
        <pc:spChg chg="del mod topLvl">
          <ac:chgData name="Christopher Sims" userId="a0a2532d-cd8c-4b0e-b5d7-12b3de3de02f" providerId="ADAL" clId="{B583C8A0-37FD-47CD-93B3-FB05D1F47E36}" dt="2022-09-07T14:27:52.690" v="834" actId="478"/>
          <ac:spMkLst>
            <pc:docMk/>
            <pc:sldMk cId="1003556756" sldId="291"/>
            <ac:spMk id="127" creationId="{C2E00E79-61B2-CA2A-53B7-C890B94960A2}"/>
          </ac:spMkLst>
        </pc:spChg>
        <pc:spChg chg="del mod topLvl">
          <ac:chgData name="Christopher Sims" userId="a0a2532d-cd8c-4b0e-b5d7-12b3de3de02f" providerId="ADAL" clId="{B583C8A0-37FD-47CD-93B3-FB05D1F47E36}" dt="2022-09-07T14:36:37.773" v="943" actId="478"/>
          <ac:spMkLst>
            <pc:docMk/>
            <pc:sldMk cId="1003556756" sldId="291"/>
            <ac:spMk id="128" creationId="{0873B49E-A01C-0A0A-C739-7CB1AFFFA9BE}"/>
          </ac:spMkLst>
        </pc:spChg>
        <pc:spChg chg="mod topLvl">
          <ac:chgData name="Christopher Sims" userId="a0a2532d-cd8c-4b0e-b5d7-12b3de3de02f" providerId="ADAL" clId="{B583C8A0-37FD-47CD-93B3-FB05D1F47E36}" dt="2022-09-07T14:35:19.317" v="936" actId="164"/>
          <ac:spMkLst>
            <pc:docMk/>
            <pc:sldMk cId="1003556756" sldId="291"/>
            <ac:spMk id="129" creationId="{64AD1A03-861E-A24D-BAFF-4FA9A34E55E1}"/>
          </ac:spMkLst>
        </pc:spChg>
        <pc:spChg chg="del mod topLvl">
          <ac:chgData name="Christopher Sims" userId="a0a2532d-cd8c-4b0e-b5d7-12b3de3de02f" providerId="ADAL" clId="{B583C8A0-37FD-47CD-93B3-FB05D1F47E36}" dt="2022-09-07T14:41:08.692" v="1043" actId="478"/>
          <ac:spMkLst>
            <pc:docMk/>
            <pc:sldMk cId="1003556756" sldId="291"/>
            <ac:spMk id="130" creationId="{862498DD-A362-53B0-3BCC-12D809CA33E4}"/>
          </ac:spMkLst>
        </pc:spChg>
        <pc:spChg chg="del mod topLvl">
          <ac:chgData name="Christopher Sims" userId="a0a2532d-cd8c-4b0e-b5d7-12b3de3de02f" providerId="ADAL" clId="{B583C8A0-37FD-47CD-93B3-FB05D1F47E36}" dt="2022-09-07T14:41:01.432" v="1038" actId="478"/>
          <ac:spMkLst>
            <pc:docMk/>
            <pc:sldMk cId="1003556756" sldId="291"/>
            <ac:spMk id="131" creationId="{30035579-D3DE-5DCB-330B-67B511077262}"/>
          </ac:spMkLst>
        </pc:spChg>
        <pc:spChg chg="del mod topLvl">
          <ac:chgData name="Christopher Sims" userId="a0a2532d-cd8c-4b0e-b5d7-12b3de3de02f" providerId="ADAL" clId="{B583C8A0-37FD-47CD-93B3-FB05D1F47E36}" dt="2022-09-07T14:41:10.118" v="1044" actId="478"/>
          <ac:spMkLst>
            <pc:docMk/>
            <pc:sldMk cId="1003556756" sldId="291"/>
            <ac:spMk id="132" creationId="{AEFE47F2-87FB-5C22-2106-34C0227F561F}"/>
          </ac:spMkLst>
        </pc:spChg>
        <pc:spChg chg="del mod topLvl">
          <ac:chgData name="Christopher Sims" userId="a0a2532d-cd8c-4b0e-b5d7-12b3de3de02f" providerId="ADAL" clId="{B583C8A0-37FD-47CD-93B3-FB05D1F47E36}" dt="2022-09-07T14:41:05.664" v="1041" actId="478"/>
          <ac:spMkLst>
            <pc:docMk/>
            <pc:sldMk cId="1003556756" sldId="291"/>
            <ac:spMk id="133" creationId="{CDF6E5B7-1116-B2D5-9247-0DA48E7BF5BB}"/>
          </ac:spMkLst>
        </pc:spChg>
        <pc:spChg chg="del mod topLvl">
          <ac:chgData name="Christopher Sims" userId="a0a2532d-cd8c-4b0e-b5d7-12b3de3de02f" providerId="ADAL" clId="{B583C8A0-37FD-47CD-93B3-FB05D1F47E36}" dt="2022-09-07T14:41:04.094" v="1040" actId="478"/>
          <ac:spMkLst>
            <pc:docMk/>
            <pc:sldMk cId="1003556756" sldId="291"/>
            <ac:spMk id="149" creationId="{DFB2E76B-2E3A-D167-8E14-101455D31E3F}"/>
          </ac:spMkLst>
        </pc:spChg>
        <pc:spChg chg="mod topLvl">
          <ac:chgData name="Christopher Sims" userId="a0a2532d-cd8c-4b0e-b5d7-12b3de3de02f" providerId="ADAL" clId="{B583C8A0-37FD-47CD-93B3-FB05D1F47E36}" dt="2022-09-07T14:32:30.547" v="911" actId="1076"/>
          <ac:spMkLst>
            <pc:docMk/>
            <pc:sldMk cId="1003556756" sldId="291"/>
            <ac:spMk id="152" creationId="{4C7616E9-5663-10DF-34EF-844971C19FD8}"/>
          </ac:spMkLst>
        </pc:spChg>
        <pc:spChg chg="del mod topLvl">
          <ac:chgData name="Christopher Sims" userId="a0a2532d-cd8c-4b0e-b5d7-12b3de3de02f" providerId="ADAL" clId="{B583C8A0-37FD-47CD-93B3-FB05D1F47E36}" dt="2022-09-07T14:41:06.865" v="1042" actId="478"/>
          <ac:spMkLst>
            <pc:docMk/>
            <pc:sldMk cId="1003556756" sldId="291"/>
            <ac:spMk id="153" creationId="{2AC116D1-BB39-E6EC-8D82-646BC64C8AC4}"/>
          </ac:spMkLst>
        </pc:spChg>
        <pc:spChg chg="mod topLvl">
          <ac:chgData name="Christopher Sims" userId="a0a2532d-cd8c-4b0e-b5d7-12b3de3de02f" providerId="ADAL" clId="{B583C8A0-37FD-47CD-93B3-FB05D1F47E36}" dt="2022-09-07T14:32:38.564" v="912" actId="1076"/>
          <ac:spMkLst>
            <pc:docMk/>
            <pc:sldMk cId="1003556756" sldId="291"/>
            <ac:spMk id="155" creationId="{6AD1543D-55C9-C207-1DA5-D3C58E0FB75D}"/>
          </ac:spMkLst>
        </pc:spChg>
        <pc:spChg chg="mod topLvl">
          <ac:chgData name="Christopher Sims" userId="a0a2532d-cd8c-4b0e-b5d7-12b3de3de02f" providerId="ADAL" clId="{B583C8A0-37FD-47CD-93B3-FB05D1F47E36}" dt="2022-09-07T14:32:30.547" v="911" actId="1076"/>
          <ac:spMkLst>
            <pc:docMk/>
            <pc:sldMk cId="1003556756" sldId="291"/>
            <ac:spMk id="156" creationId="{BAF4AB70-D2C9-E278-3E3E-7146E6FD45CB}"/>
          </ac:spMkLst>
        </pc:spChg>
        <pc:spChg chg="mod topLvl">
          <ac:chgData name="Christopher Sims" userId="a0a2532d-cd8c-4b0e-b5d7-12b3de3de02f" providerId="ADAL" clId="{B583C8A0-37FD-47CD-93B3-FB05D1F47E36}" dt="2022-09-07T14:35:19.317" v="936" actId="164"/>
          <ac:spMkLst>
            <pc:docMk/>
            <pc:sldMk cId="1003556756" sldId="291"/>
            <ac:spMk id="157" creationId="{3BFE8914-DECC-54F1-7E10-D592D0152620}"/>
          </ac:spMkLst>
        </pc:spChg>
        <pc:grpChg chg="add del mod">
          <ac:chgData name="Christopher Sims" userId="a0a2532d-cd8c-4b0e-b5d7-12b3de3de02f" providerId="ADAL" clId="{B583C8A0-37FD-47CD-93B3-FB05D1F47E36}" dt="2022-09-07T14:24:42.568" v="792" actId="165"/>
          <ac:grpSpMkLst>
            <pc:docMk/>
            <pc:sldMk cId="1003556756" sldId="291"/>
            <ac:grpSpMk id="3" creationId="{B201669B-DD86-3228-CE76-5F9C8ACADA91}"/>
          </ac:grpSpMkLst>
        </pc:grpChg>
        <pc:grpChg chg="add del mod">
          <ac:chgData name="Christopher Sims" userId="a0a2532d-cd8c-4b0e-b5d7-12b3de3de02f" providerId="ADAL" clId="{B583C8A0-37FD-47CD-93B3-FB05D1F47E36}" dt="2022-09-07T14:26:31.910" v="808" actId="165"/>
          <ac:grpSpMkLst>
            <pc:docMk/>
            <pc:sldMk cId="1003556756" sldId="291"/>
            <ac:grpSpMk id="4" creationId="{AD8DE5F2-A56E-A0CD-BCA8-40695A892AFA}"/>
          </ac:grpSpMkLst>
        </pc:grpChg>
        <pc:grpChg chg="add mod">
          <ac:chgData name="Christopher Sims" userId="a0a2532d-cd8c-4b0e-b5d7-12b3de3de02f" providerId="ADAL" clId="{B583C8A0-37FD-47CD-93B3-FB05D1F47E36}" dt="2022-09-07T14:30:05.734" v="859" actId="255"/>
          <ac:grpSpMkLst>
            <pc:docMk/>
            <pc:sldMk cId="1003556756" sldId="291"/>
            <ac:grpSpMk id="5" creationId="{53A8F458-71AB-4082-8B58-11036C084BA2}"/>
          </ac:grpSpMkLst>
        </pc:grpChg>
        <pc:grpChg chg="add mod">
          <ac:chgData name="Christopher Sims" userId="a0a2532d-cd8c-4b0e-b5d7-12b3de3de02f" providerId="ADAL" clId="{B583C8A0-37FD-47CD-93B3-FB05D1F47E36}" dt="2022-09-07T14:43:11.519" v="1057" actId="1076"/>
          <ac:grpSpMkLst>
            <pc:docMk/>
            <pc:sldMk cId="1003556756" sldId="291"/>
            <ac:grpSpMk id="8" creationId="{D1DA4A76-76A9-0B88-1DD8-BC699BD474A4}"/>
          </ac:grpSpMkLst>
        </pc:grpChg>
        <pc:grpChg chg="add mod">
          <ac:chgData name="Christopher Sims" userId="a0a2532d-cd8c-4b0e-b5d7-12b3de3de02f" providerId="ADAL" clId="{B583C8A0-37FD-47CD-93B3-FB05D1F47E36}" dt="2022-09-07T14:30:42.715" v="866" actId="164"/>
          <ac:grpSpMkLst>
            <pc:docMk/>
            <pc:sldMk cId="1003556756" sldId="291"/>
            <ac:grpSpMk id="11" creationId="{EC8CED02-7010-8D1B-91D9-0F545EB25DF3}"/>
          </ac:grpSpMkLst>
        </pc:grpChg>
        <pc:grpChg chg="add mod">
          <ac:chgData name="Christopher Sims" userId="a0a2532d-cd8c-4b0e-b5d7-12b3de3de02f" providerId="ADAL" clId="{B583C8A0-37FD-47CD-93B3-FB05D1F47E36}" dt="2022-09-07T14:35:19.317" v="936" actId="164"/>
          <ac:grpSpMkLst>
            <pc:docMk/>
            <pc:sldMk cId="1003556756" sldId="291"/>
            <ac:grpSpMk id="16" creationId="{E4A5DD8A-34A9-2C48-0EB1-22B6192539FA}"/>
          </ac:grpSpMkLst>
        </pc:grpChg>
        <pc:grpChg chg="add mod">
          <ac:chgData name="Christopher Sims" userId="a0a2532d-cd8c-4b0e-b5d7-12b3de3de02f" providerId="ADAL" clId="{B583C8A0-37FD-47CD-93B3-FB05D1F47E36}" dt="2022-09-07T14:38:22.067" v="987" actId="164"/>
          <ac:grpSpMkLst>
            <pc:docMk/>
            <pc:sldMk cId="1003556756" sldId="291"/>
            <ac:grpSpMk id="22" creationId="{8FA5241E-FFC3-1922-3431-ED5998C6CE5A}"/>
          </ac:grpSpMkLst>
        </pc:grpChg>
        <pc:grpChg chg="add mod">
          <ac:chgData name="Christopher Sims" userId="a0a2532d-cd8c-4b0e-b5d7-12b3de3de02f" providerId="ADAL" clId="{B583C8A0-37FD-47CD-93B3-FB05D1F47E36}" dt="2022-09-07T14:38:22.067" v="987" actId="164"/>
          <ac:grpSpMkLst>
            <pc:docMk/>
            <pc:sldMk cId="1003556756" sldId="291"/>
            <ac:grpSpMk id="25" creationId="{26C0E3ED-EF18-4964-C845-D087296E8350}"/>
          </ac:grpSpMkLst>
        </pc:grpChg>
        <pc:grpChg chg="add mod">
          <ac:chgData name="Christopher Sims" userId="a0a2532d-cd8c-4b0e-b5d7-12b3de3de02f" providerId="ADAL" clId="{B583C8A0-37FD-47CD-93B3-FB05D1F47E36}" dt="2022-09-07T14:40:39.102" v="1032" actId="164"/>
          <ac:grpSpMkLst>
            <pc:docMk/>
            <pc:sldMk cId="1003556756" sldId="291"/>
            <ac:grpSpMk id="32" creationId="{F89A6390-CD18-16D9-0A39-E5AC8490FEDC}"/>
          </ac:grpSpMkLst>
        </pc:grpChg>
        <pc:grpChg chg="del">
          <ac:chgData name="Christopher Sims" userId="a0a2532d-cd8c-4b0e-b5d7-12b3de3de02f" providerId="ADAL" clId="{B583C8A0-37FD-47CD-93B3-FB05D1F47E36}" dt="2022-09-07T14:22:39.796" v="717" actId="165"/>
          <ac:grpSpMkLst>
            <pc:docMk/>
            <pc:sldMk cId="1003556756" sldId="291"/>
            <ac:grpSpMk id="101" creationId="{36ABCFE0-6C0F-249D-1068-3C3C8DDAC3C9}"/>
          </ac:grpSpMkLst>
        </pc:grpChg>
        <pc:grpChg chg="del">
          <ac:chgData name="Christopher Sims" userId="a0a2532d-cd8c-4b0e-b5d7-12b3de3de02f" providerId="ADAL" clId="{B583C8A0-37FD-47CD-93B3-FB05D1F47E36}" dt="2022-09-07T14:22:10.165" v="711" actId="165"/>
          <ac:grpSpMkLst>
            <pc:docMk/>
            <pc:sldMk cId="1003556756" sldId="291"/>
            <ac:grpSpMk id="119" creationId="{2B658F70-33D8-707E-A6DA-C73F00CA71F0}"/>
          </ac:grpSpMkLst>
        </pc:grpChg>
        <pc:grpChg chg="del">
          <ac:chgData name="Christopher Sims" userId="a0a2532d-cd8c-4b0e-b5d7-12b3de3de02f" providerId="ADAL" clId="{B583C8A0-37FD-47CD-93B3-FB05D1F47E36}" dt="2022-09-07T14:24:52.404" v="793" actId="165"/>
          <ac:grpSpMkLst>
            <pc:docMk/>
            <pc:sldMk cId="1003556756" sldId="291"/>
            <ac:grpSpMk id="158" creationId="{6011D1BF-1242-8319-AF50-CCE2C8932E99}"/>
          </ac:grpSpMkLst>
        </pc:grpChg>
        <pc:picChg chg="add mod">
          <ac:chgData name="Christopher Sims" userId="a0a2532d-cd8c-4b0e-b5d7-12b3de3de02f" providerId="ADAL" clId="{B583C8A0-37FD-47CD-93B3-FB05D1F47E36}" dt="2022-09-07T14:43:44.593" v="1064" actId="1076"/>
          <ac:picMkLst>
            <pc:docMk/>
            <pc:sldMk cId="1003556756" sldId="291"/>
            <ac:picMk id="7" creationId="{6951BAE4-A49C-F5B9-3353-FF53C96F1F64}"/>
          </ac:picMkLst>
        </pc:picChg>
        <pc:picChg chg="add mod">
          <ac:chgData name="Christopher Sims" userId="a0a2532d-cd8c-4b0e-b5d7-12b3de3de02f" providerId="ADAL" clId="{B583C8A0-37FD-47CD-93B3-FB05D1F47E36}" dt="2022-09-07T14:43:48.770" v="1065" actId="1076"/>
          <ac:picMkLst>
            <pc:docMk/>
            <pc:sldMk cId="1003556756" sldId="291"/>
            <ac:picMk id="10" creationId="{08B7E70E-E469-65DB-BB5B-12F2D04DC9EC}"/>
          </ac:picMkLst>
        </pc:picChg>
        <pc:picChg chg="add mod">
          <ac:chgData name="Christopher Sims" userId="a0a2532d-cd8c-4b0e-b5d7-12b3de3de02f" providerId="ADAL" clId="{B583C8A0-37FD-47CD-93B3-FB05D1F47E36}" dt="2022-09-07T14:31:17.057" v="875" actId="571"/>
          <ac:picMkLst>
            <pc:docMk/>
            <pc:sldMk cId="1003556756" sldId="291"/>
            <ac:picMk id="13" creationId="{BA521FC7-2C8C-F23F-13DD-E2BFDB6A25F6}"/>
          </ac:picMkLst>
        </pc:picChg>
        <pc:picChg chg="add mod">
          <ac:chgData name="Christopher Sims" userId="a0a2532d-cd8c-4b0e-b5d7-12b3de3de02f" providerId="ADAL" clId="{B583C8A0-37FD-47CD-93B3-FB05D1F47E36}" dt="2022-09-07T14:43:52.776" v="1066" actId="1076"/>
          <ac:picMkLst>
            <pc:docMk/>
            <pc:sldMk cId="1003556756" sldId="291"/>
            <ac:picMk id="15" creationId="{074F249D-D27D-C7CB-4323-1BEFCADBBBF5}"/>
          </ac:picMkLst>
        </pc:picChg>
        <pc:picChg chg="add mod">
          <ac:chgData name="Christopher Sims" userId="a0a2532d-cd8c-4b0e-b5d7-12b3de3de02f" providerId="ADAL" clId="{B583C8A0-37FD-47CD-93B3-FB05D1F47E36}" dt="2022-09-07T14:43:57.223" v="1067" actId="1076"/>
          <ac:picMkLst>
            <pc:docMk/>
            <pc:sldMk cId="1003556756" sldId="291"/>
            <ac:picMk id="24" creationId="{1CBE6277-576A-EE47-EF4C-CE44AC72154A}"/>
          </ac:picMkLst>
        </pc:picChg>
        <pc:picChg chg="add mod">
          <ac:chgData name="Christopher Sims" userId="a0a2532d-cd8c-4b0e-b5d7-12b3de3de02f" providerId="ADAL" clId="{B583C8A0-37FD-47CD-93B3-FB05D1F47E36}" dt="2022-09-07T14:44:02.300" v="1068" actId="1076"/>
          <ac:picMkLst>
            <pc:docMk/>
            <pc:sldMk cId="1003556756" sldId="291"/>
            <ac:picMk id="31" creationId="{CF65D156-5EA8-DC05-05CA-686A84A5FA28}"/>
          </ac:picMkLst>
        </pc:picChg>
        <pc:picChg chg="add mod">
          <ac:chgData name="Christopher Sims" userId="a0a2532d-cd8c-4b0e-b5d7-12b3de3de02f" providerId="ADAL" clId="{B583C8A0-37FD-47CD-93B3-FB05D1F47E36}" dt="2022-09-07T14:44:10.430" v="1071" actId="1076"/>
          <ac:picMkLst>
            <pc:docMk/>
            <pc:sldMk cId="1003556756" sldId="291"/>
            <ac:picMk id="34" creationId="{C8724240-2349-DB65-D581-498D9EF63EA4}"/>
          </ac:picMkLst>
        </pc:picChg>
        <pc:picChg chg="mod topLvl">
          <ac:chgData name="Christopher Sims" userId="a0a2532d-cd8c-4b0e-b5d7-12b3de3de02f" providerId="ADAL" clId="{B583C8A0-37FD-47CD-93B3-FB05D1F47E36}" dt="2022-09-07T14:24:10.800" v="787" actId="1076"/>
          <ac:picMkLst>
            <pc:docMk/>
            <pc:sldMk cId="1003556756" sldId="291"/>
            <ac:picMk id="102" creationId="{21F50D0D-F423-FD22-12A3-EC1B5D0BEFB8}"/>
          </ac:picMkLst>
        </pc:picChg>
        <pc:picChg chg="mod topLvl">
          <ac:chgData name="Christopher Sims" userId="a0a2532d-cd8c-4b0e-b5d7-12b3de3de02f" providerId="ADAL" clId="{B583C8A0-37FD-47CD-93B3-FB05D1F47E36}" dt="2022-09-07T14:29:21.557" v="850" actId="1076"/>
          <ac:picMkLst>
            <pc:docMk/>
            <pc:sldMk cId="1003556756" sldId="291"/>
            <ac:picMk id="103" creationId="{C398AA12-366C-5BF1-A8DD-002E4BAB2710}"/>
          </ac:picMkLst>
        </pc:picChg>
        <pc:picChg chg="del mod topLvl">
          <ac:chgData name="Christopher Sims" userId="a0a2532d-cd8c-4b0e-b5d7-12b3de3de02f" providerId="ADAL" clId="{B583C8A0-37FD-47CD-93B3-FB05D1F47E36}" dt="2022-09-07T14:26:34.899" v="814" actId="478"/>
          <ac:picMkLst>
            <pc:docMk/>
            <pc:sldMk cId="1003556756" sldId="291"/>
            <ac:picMk id="159" creationId="{422F9086-D536-06B2-6A35-381E9DE55123}"/>
          </ac:picMkLst>
        </pc:picChg>
        <pc:picChg chg="del mod topLvl">
          <ac:chgData name="Christopher Sims" userId="a0a2532d-cd8c-4b0e-b5d7-12b3de3de02f" providerId="ADAL" clId="{B583C8A0-37FD-47CD-93B3-FB05D1F47E36}" dt="2022-09-07T14:26:35.389" v="815" actId="478"/>
          <ac:picMkLst>
            <pc:docMk/>
            <pc:sldMk cId="1003556756" sldId="291"/>
            <ac:picMk id="160" creationId="{B829AFE5-3DDD-95A5-3107-137DE8DFEAE6}"/>
          </ac:picMkLst>
        </pc:picChg>
        <pc:picChg chg="del mod topLvl">
          <ac:chgData name="Christopher Sims" userId="a0a2532d-cd8c-4b0e-b5d7-12b3de3de02f" providerId="ADAL" clId="{B583C8A0-37FD-47CD-93B3-FB05D1F47E36}" dt="2022-09-07T14:26:36.362" v="816" actId="478"/>
          <ac:picMkLst>
            <pc:docMk/>
            <pc:sldMk cId="1003556756" sldId="291"/>
            <ac:picMk id="161" creationId="{CC92D555-36BF-7D9F-8CE6-A8FA3EE91478}"/>
          </ac:picMkLst>
        </pc:picChg>
        <pc:picChg chg="del mod topLvl">
          <ac:chgData name="Christopher Sims" userId="a0a2532d-cd8c-4b0e-b5d7-12b3de3de02f" providerId="ADAL" clId="{B583C8A0-37FD-47CD-93B3-FB05D1F47E36}" dt="2022-09-07T14:26:37.080" v="817" actId="478"/>
          <ac:picMkLst>
            <pc:docMk/>
            <pc:sldMk cId="1003556756" sldId="291"/>
            <ac:picMk id="162" creationId="{941A24EF-B14C-84EE-F953-E3CEFB5256B4}"/>
          </ac:picMkLst>
        </pc:picChg>
      </pc:sldChg>
      <pc:sldChg chg="addSp delSp modSp mod modAnim replTag delTag">
        <pc:chgData name="Christopher Sims" userId="a0a2532d-cd8c-4b0e-b5d7-12b3de3de02f" providerId="ADAL" clId="{B583C8A0-37FD-47CD-93B3-FB05D1F47E36}" dt="2022-09-07T15:45:41.834" v="1244"/>
        <pc:sldMkLst>
          <pc:docMk/>
          <pc:sldMk cId="1631451952" sldId="3075"/>
        </pc:sldMkLst>
        <pc:spChg chg="mod">
          <ac:chgData name="Christopher Sims" userId="a0a2532d-cd8c-4b0e-b5d7-12b3de3de02f" providerId="ADAL" clId="{B583C8A0-37FD-47CD-93B3-FB05D1F47E36}" dt="2022-09-07T13:52:25.636" v="45" actId="20577"/>
          <ac:spMkLst>
            <pc:docMk/>
            <pc:sldMk cId="1631451952" sldId="3075"/>
            <ac:spMk id="2" creationId="{B554FE9E-29CA-4C5D-4992-EA614020A803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4" creationId="{172AA573-C17B-FA2D-C27B-CEE5CE8B26E9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6" creationId="{B7EC3DBA-D312-1A6B-F808-DABCE26CD8F4}"/>
          </ac:spMkLst>
        </pc:spChg>
        <pc:spChg chg="mod topLvl">
          <ac:chgData name="Christopher Sims" userId="a0a2532d-cd8c-4b0e-b5d7-12b3de3de02f" providerId="ADAL" clId="{B583C8A0-37FD-47CD-93B3-FB05D1F47E36}" dt="2022-09-07T13:57:16.954" v="162" actId="165"/>
          <ac:spMkLst>
            <pc:docMk/>
            <pc:sldMk cId="1631451952" sldId="3075"/>
            <ac:spMk id="9" creationId="{F3444A2B-1290-CD6D-A0A3-369ECA55CE8C}"/>
          </ac:spMkLst>
        </pc:spChg>
        <pc:spChg chg="del mod topLvl">
          <ac:chgData name="Christopher Sims" userId="a0a2532d-cd8c-4b0e-b5d7-12b3de3de02f" providerId="ADAL" clId="{B583C8A0-37FD-47CD-93B3-FB05D1F47E36}" dt="2022-09-07T13:57:46.228" v="169" actId="478"/>
          <ac:spMkLst>
            <pc:docMk/>
            <pc:sldMk cId="1631451952" sldId="3075"/>
            <ac:spMk id="10" creationId="{60AB2A1F-485B-DCD8-069E-0B9F00AB8ADA}"/>
          </ac:spMkLst>
        </pc:spChg>
        <pc:spChg chg="del mod topLvl">
          <ac:chgData name="Christopher Sims" userId="a0a2532d-cd8c-4b0e-b5d7-12b3de3de02f" providerId="ADAL" clId="{B583C8A0-37FD-47CD-93B3-FB05D1F47E36}" dt="2022-09-07T13:58:12.430" v="174" actId="478"/>
          <ac:spMkLst>
            <pc:docMk/>
            <pc:sldMk cId="1631451952" sldId="3075"/>
            <ac:spMk id="11" creationId="{54FE01EC-1EE5-7214-876C-5971B9A4EE55}"/>
          </ac:spMkLst>
        </pc:spChg>
        <pc:spChg chg="del mod topLvl">
          <ac:chgData name="Christopher Sims" userId="a0a2532d-cd8c-4b0e-b5d7-12b3de3de02f" providerId="ADAL" clId="{B583C8A0-37FD-47CD-93B3-FB05D1F47E36}" dt="2022-09-07T13:58:14.718" v="176" actId="478"/>
          <ac:spMkLst>
            <pc:docMk/>
            <pc:sldMk cId="1631451952" sldId="3075"/>
            <ac:spMk id="12" creationId="{5C6976C3-5831-F5B0-CC00-AF007E8760E5}"/>
          </ac:spMkLst>
        </pc:spChg>
        <pc:spChg chg="del mod topLvl">
          <ac:chgData name="Christopher Sims" userId="a0a2532d-cd8c-4b0e-b5d7-12b3de3de02f" providerId="ADAL" clId="{B583C8A0-37FD-47CD-93B3-FB05D1F47E36}" dt="2022-09-07T13:58:18.750" v="179" actId="478"/>
          <ac:spMkLst>
            <pc:docMk/>
            <pc:sldMk cId="1631451952" sldId="3075"/>
            <ac:spMk id="13" creationId="{E5A955C8-CC01-E704-98E9-204C3E0B6DEE}"/>
          </ac:spMkLst>
        </pc:spChg>
        <pc:spChg chg="del mod topLvl">
          <ac:chgData name="Christopher Sims" userId="a0a2532d-cd8c-4b0e-b5d7-12b3de3de02f" providerId="ADAL" clId="{B583C8A0-37FD-47CD-93B3-FB05D1F47E36}" dt="2022-09-07T13:58:13.994" v="175" actId="478"/>
          <ac:spMkLst>
            <pc:docMk/>
            <pc:sldMk cId="1631451952" sldId="3075"/>
            <ac:spMk id="14" creationId="{0066216B-B5D0-4A28-81C6-74D2795255C9}"/>
          </ac:spMkLst>
        </pc:spChg>
        <pc:spChg chg="del mod topLvl">
          <ac:chgData name="Christopher Sims" userId="a0a2532d-cd8c-4b0e-b5d7-12b3de3de02f" providerId="ADAL" clId="{B583C8A0-37FD-47CD-93B3-FB05D1F47E36}" dt="2022-09-07T13:58:15.199" v="177" actId="478"/>
          <ac:spMkLst>
            <pc:docMk/>
            <pc:sldMk cId="1631451952" sldId="3075"/>
            <ac:spMk id="15" creationId="{A6FC2578-345D-FC3C-2D69-F5374FA69126}"/>
          </ac:spMkLst>
        </pc:spChg>
        <pc:spChg chg="del mod topLvl">
          <ac:chgData name="Christopher Sims" userId="a0a2532d-cd8c-4b0e-b5d7-12b3de3de02f" providerId="ADAL" clId="{B583C8A0-37FD-47CD-93B3-FB05D1F47E36}" dt="2022-09-07T13:58:17.116" v="178" actId="478"/>
          <ac:spMkLst>
            <pc:docMk/>
            <pc:sldMk cId="1631451952" sldId="3075"/>
            <ac:spMk id="16" creationId="{5E145B52-D3AC-8CA6-987B-E886B6632307}"/>
          </ac:spMkLst>
        </pc:spChg>
        <pc:spChg chg="del mod topLvl">
          <ac:chgData name="Christopher Sims" userId="a0a2532d-cd8c-4b0e-b5d7-12b3de3de02f" providerId="ADAL" clId="{B583C8A0-37FD-47CD-93B3-FB05D1F47E36}" dt="2022-09-07T13:58:19.640" v="180" actId="478"/>
          <ac:spMkLst>
            <pc:docMk/>
            <pc:sldMk cId="1631451952" sldId="3075"/>
            <ac:spMk id="17" creationId="{5D20DE5C-247A-BD8E-2672-9AF57ACE9C5A}"/>
          </ac:spMkLst>
        </pc:spChg>
        <pc:spChg chg="del mod topLvl">
          <ac:chgData name="Christopher Sims" userId="a0a2532d-cd8c-4b0e-b5d7-12b3de3de02f" providerId="ADAL" clId="{B583C8A0-37FD-47CD-93B3-FB05D1F47E36}" dt="2022-09-07T13:58:21.346" v="181" actId="478"/>
          <ac:spMkLst>
            <pc:docMk/>
            <pc:sldMk cId="1631451952" sldId="3075"/>
            <ac:spMk id="18" creationId="{A107C418-6DBF-0192-8C9B-1F8413B9BAB2}"/>
          </ac:spMkLst>
        </pc:spChg>
        <pc:spChg chg="del mod topLvl">
          <ac:chgData name="Christopher Sims" userId="a0a2532d-cd8c-4b0e-b5d7-12b3de3de02f" providerId="ADAL" clId="{B583C8A0-37FD-47CD-93B3-FB05D1F47E36}" dt="2022-09-07T13:58:40.476" v="196" actId="478"/>
          <ac:spMkLst>
            <pc:docMk/>
            <pc:sldMk cId="1631451952" sldId="3075"/>
            <ac:spMk id="19" creationId="{B037D56C-9356-5922-5FBA-C36213594FF8}"/>
          </ac:spMkLst>
        </pc:spChg>
        <pc:spChg chg="del mod topLvl">
          <ac:chgData name="Christopher Sims" userId="a0a2532d-cd8c-4b0e-b5d7-12b3de3de02f" providerId="ADAL" clId="{B583C8A0-37FD-47CD-93B3-FB05D1F47E36}" dt="2022-09-07T13:58:40.016" v="195" actId="478"/>
          <ac:spMkLst>
            <pc:docMk/>
            <pc:sldMk cId="1631451952" sldId="3075"/>
            <ac:spMk id="20" creationId="{17BB24BE-433E-35F1-DF0E-1EB0E29A9C42}"/>
          </ac:spMkLst>
        </pc:spChg>
        <pc:spChg chg="add del mod topLvl">
          <ac:chgData name="Christopher Sims" userId="a0a2532d-cd8c-4b0e-b5d7-12b3de3de02f" providerId="ADAL" clId="{B583C8A0-37FD-47CD-93B3-FB05D1F47E36}" dt="2022-09-07T13:58:38.386" v="194" actId="478"/>
          <ac:spMkLst>
            <pc:docMk/>
            <pc:sldMk cId="1631451952" sldId="3075"/>
            <ac:spMk id="21" creationId="{A137A119-A47D-1874-148C-3F3A369B2B8C}"/>
          </ac:spMkLst>
        </pc:spChg>
        <pc:spChg chg="add del mod topLvl">
          <ac:chgData name="Christopher Sims" userId="a0a2532d-cd8c-4b0e-b5d7-12b3de3de02f" providerId="ADAL" clId="{B583C8A0-37FD-47CD-93B3-FB05D1F47E36}" dt="2022-09-07T13:58:37.730" v="193" actId="478"/>
          <ac:spMkLst>
            <pc:docMk/>
            <pc:sldMk cId="1631451952" sldId="3075"/>
            <ac:spMk id="22" creationId="{6A48C369-8319-0A64-961D-4EEAA5220752}"/>
          </ac:spMkLst>
        </pc:spChg>
        <pc:spChg chg="del mod topLvl">
          <ac:chgData name="Christopher Sims" userId="a0a2532d-cd8c-4b0e-b5d7-12b3de3de02f" providerId="ADAL" clId="{B583C8A0-37FD-47CD-93B3-FB05D1F47E36}" dt="2022-09-07T13:58:42.698" v="198" actId="478"/>
          <ac:spMkLst>
            <pc:docMk/>
            <pc:sldMk cId="1631451952" sldId="3075"/>
            <ac:spMk id="23" creationId="{18FBE071-CBF5-12F5-1673-3483C7B6B9C0}"/>
          </ac:spMkLst>
        </pc:spChg>
        <pc:spChg chg="del mod topLvl">
          <ac:chgData name="Christopher Sims" userId="a0a2532d-cd8c-4b0e-b5d7-12b3de3de02f" providerId="ADAL" clId="{B583C8A0-37FD-47CD-93B3-FB05D1F47E36}" dt="2022-09-07T13:58:42.107" v="197" actId="478"/>
          <ac:spMkLst>
            <pc:docMk/>
            <pc:sldMk cId="1631451952" sldId="3075"/>
            <ac:spMk id="24" creationId="{680F667D-E112-611A-6528-657EACEB9280}"/>
          </ac:spMkLst>
        </pc:spChg>
        <pc:spChg chg="del mod topLvl">
          <ac:chgData name="Christopher Sims" userId="a0a2532d-cd8c-4b0e-b5d7-12b3de3de02f" providerId="ADAL" clId="{B583C8A0-37FD-47CD-93B3-FB05D1F47E36}" dt="2022-09-07T13:58:24.841" v="183" actId="478"/>
          <ac:spMkLst>
            <pc:docMk/>
            <pc:sldMk cId="1631451952" sldId="3075"/>
            <ac:spMk id="25" creationId="{F91F71EC-28A9-49A8-4FC9-2965B2C4DB7E}"/>
          </ac:spMkLst>
        </pc:spChg>
        <pc:spChg chg="del mod topLvl">
          <ac:chgData name="Christopher Sims" userId="a0a2532d-cd8c-4b0e-b5d7-12b3de3de02f" providerId="ADAL" clId="{B583C8A0-37FD-47CD-93B3-FB05D1F47E36}" dt="2022-09-07T13:58:23.428" v="182" actId="478"/>
          <ac:spMkLst>
            <pc:docMk/>
            <pc:sldMk cId="1631451952" sldId="3075"/>
            <ac:spMk id="26" creationId="{F1B5A4EC-5C7C-23DF-726E-9AA478782652}"/>
          </ac:spMkLst>
        </pc:spChg>
        <pc:spChg chg="add del mod">
          <ac:chgData name="Christopher Sims" userId="a0a2532d-cd8c-4b0e-b5d7-12b3de3de02f" providerId="ADAL" clId="{B583C8A0-37FD-47CD-93B3-FB05D1F47E36}" dt="2022-09-07T13:58:11.183" v="173" actId="478"/>
          <ac:spMkLst>
            <pc:docMk/>
            <pc:sldMk cId="1631451952" sldId="3075"/>
            <ac:spMk id="28" creationId="{95132B42-6181-2186-5FB8-44E100CCD9DC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29" creationId="{F82A1274-F05A-E12F-2B36-47F28D5C95A3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31" creationId="{94894AE2-B920-5FDB-FABF-1AF342DBC3C6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33" creationId="{C7C4911E-D411-ADFF-8EE9-358ECB252A5E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35" creationId="{46A04EAB-8B5A-B844-8B72-84707F89A21B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37" creationId="{5CFFF5AD-E4C3-A1E6-8E63-4AEE2F75C97C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39" creationId="{327F4B33-2975-454D-EA40-080FC9FFDF01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41" creationId="{6ADC3032-9475-598C-D750-7F999FA4B137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43" creationId="{9C0CAC40-F3DA-764E-E233-8830EEA92B92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45" creationId="{67CA9424-F63C-ACB9-8449-27CECCCBB50E}"/>
          </ac:spMkLst>
        </pc:spChg>
        <pc:spChg chg="add mod">
          <ac:chgData name="Christopher Sims" userId="a0a2532d-cd8c-4b0e-b5d7-12b3de3de02f" providerId="ADAL" clId="{B583C8A0-37FD-47CD-93B3-FB05D1F47E36}" dt="2022-09-07T14:09:12.129" v="317" actId="164"/>
          <ac:spMkLst>
            <pc:docMk/>
            <pc:sldMk cId="1631451952" sldId="3075"/>
            <ac:spMk id="47" creationId="{913A2864-F87C-F961-A171-3F735C19CB54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49" creationId="{F8EB058B-982A-0F2E-88EF-8BE6125D43B0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51" creationId="{BDDBF496-0638-3780-353F-8E535D67A174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53" creationId="{F46EC299-752D-BD0F-CCC4-362DF9745434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55" creationId="{956EA27C-15D5-A515-B13C-54711BCBC538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57" creationId="{D10A5FF5-DFCB-1550-20CE-9D4945B66FA2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59" creationId="{9BAE9C91-C738-C285-7B8F-91DF5EA13458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61" creationId="{82021388-6B85-15E5-CC8E-F3B1183A0759}"/>
          </ac:spMkLst>
        </pc:spChg>
        <pc:spChg chg="add mod">
          <ac:chgData name="Christopher Sims" userId="a0a2532d-cd8c-4b0e-b5d7-12b3de3de02f" providerId="ADAL" clId="{B583C8A0-37FD-47CD-93B3-FB05D1F47E36}" dt="2022-09-07T14:09:05.835" v="315" actId="164"/>
          <ac:spMkLst>
            <pc:docMk/>
            <pc:sldMk cId="1631451952" sldId="3075"/>
            <ac:spMk id="63" creationId="{AA8CB7C5-9AE2-2D90-1F82-9C99E67A8959}"/>
          </ac:spMkLst>
        </pc:spChg>
        <pc:spChg chg="add mod">
          <ac:chgData name="Christopher Sims" userId="a0a2532d-cd8c-4b0e-b5d7-12b3de3de02f" providerId="ADAL" clId="{B583C8A0-37FD-47CD-93B3-FB05D1F47E36}" dt="2022-09-07T14:18:21.046" v="654" actId="164"/>
          <ac:spMkLst>
            <pc:docMk/>
            <pc:sldMk cId="1631451952" sldId="3075"/>
            <ac:spMk id="66" creationId="{E2F96979-979D-C59C-3BBD-54D31A9A1DC9}"/>
          </ac:spMkLst>
        </pc:spChg>
        <pc:spChg chg="add mod">
          <ac:chgData name="Christopher Sims" userId="a0a2532d-cd8c-4b0e-b5d7-12b3de3de02f" providerId="ADAL" clId="{B583C8A0-37FD-47CD-93B3-FB05D1F47E36}" dt="2022-09-07T14:10:53.536" v="338" actId="164"/>
          <ac:spMkLst>
            <pc:docMk/>
            <pc:sldMk cId="1631451952" sldId="3075"/>
            <ac:spMk id="69" creationId="{794414C8-B8B6-CEDA-3144-D834984D9E03}"/>
          </ac:spMkLst>
        </pc:spChg>
        <pc:spChg chg="add mod">
          <ac:chgData name="Christopher Sims" userId="a0a2532d-cd8c-4b0e-b5d7-12b3de3de02f" providerId="ADAL" clId="{B583C8A0-37FD-47CD-93B3-FB05D1F47E36}" dt="2022-09-07T14:15:41.414" v="555" actId="1076"/>
          <ac:spMkLst>
            <pc:docMk/>
            <pc:sldMk cId="1631451952" sldId="3075"/>
            <ac:spMk id="71" creationId="{3EE210A7-FAB3-1D42-F358-02ADDD1A2B76}"/>
          </ac:spMkLst>
        </pc:spChg>
        <pc:spChg chg="add mod">
          <ac:chgData name="Christopher Sims" userId="a0a2532d-cd8c-4b0e-b5d7-12b3de3de02f" providerId="ADAL" clId="{B583C8A0-37FD-47CD-93B3-FB05D1F47E36}" dt="2022-09-07T14:15:48.212" v="558" actId="403"/>
          <ac:spMkLst>
            <pc:docMk/>
            <pc:sldMk cId="1631451952" sldId="3075"/>
            <ac:spMk id="73" creationId="{40643FAA-F107-FA3A-A29A-A78749A59EAE}"/>
          </ac:spMkLst>
        </pc:spChg>
        <pc:spChg chg="add mod">
          <ac:chgData name="Christopher Sims" userId="a0a2532d-cd8c-4b0e-b5d7-12b3de3de02f" providerId="ADAL" clId="{B583C8A0-37FD-47CD-93B3-FB05D1F47E36}" dt="2022-09-07T14:18:36.168" v="657" actId="164"/>
          <ac:spMkLst>
            <pc:docMk/>
            <pc:sldMk cId="1631451952" sldId="3075"/>
            <ac:spMk id="75" creationId="{33CBB1F6-44C7-A13E-1B0B-0F679232F1B2}"/>
          </ac:spMkLst>
        </pc:spChg>
        <pc:spChg chg="add mod">
          <ac:chgData name="Christopher Sims" userId="a0a2532d-cd8c-4b0e-b5d7-12b3de3de02f" providerId="ADAL" clId="{B583C8A0-37FD-47CD-93B3-FB05D1F47E36}" dt="2022-09-07T14:18:42.850" v="659" actId="164"/>
          <ac:spMkLst>
            <pc:docMk/>
            <pc:sldMk cId="1631451952" sldId="3075"/>
            <ac:spMk id="77" creationId="{BA735AB8-054D-DEF5-D2AF-21D5696D5E00}"/>
          </ac:spMkLst>
        </pc:spChg>
        <pc:spChg chg="add mod">
          <ac:chgData name="Christopher Sims" userId="a0a2532d-cd8c-4b0e-b5d7-12b3de3de02f" providerId="ADAL" clId="{B583C8A0-37FD-47CD-93B3-FB05D1F47E36}" dt="2022-09-07T14:18:48.616" v="661" actId="164"/>
          <ac:spMkLst>
            <pc:docMk/>
            <pc:sldMk cId="1631451952" sldId="3075"/>
            <ac:spMk id="79" creationId="{A78EEE97-7C02-F74D-2849-D59DDA5B18EF}"/>
          </ac:spMkLst>
        </pc:spChg>
        <pc:spChg chg="add mod">
          <ac:chgData name="Christopher Sims" userId="a0a2532d-cd8c-4b0e-b5d7-12b3de3de02f" providerId="ADAL" clId="{B583C8A0-37FD-47CD-93B3-FB05D1F47E36}" dt="2022-09-07T14:19:19.751" v="666" actId="164"/>
          <ac:spMkLst>
            <pc:docMk/>
            <pc:sldMk cId="1631451952" sldId="3075"/>
            <ac:spMk id="91" creationId="{5514512F-F5D4-AC41-106B-B5020B3010F6}"/>
          </ac:spMkLst>
        </pc:spChg>
        <pc:spChg chg="add mod">
          <ac:chgData name="Christopher Sims" userId="a0a2532d-cd8c-4b0e-b5d7-12b3de3de02f" providerId="ADAL" clId="{B583C8A0-37FD-47CD-93B3-FB05D1F47E36}" dt="2022-09-07T14:18:11.322" v="652" actId="1076"/>
          <ac:spMkLst>
            <pc:docMk/>
            <pc:sldMk cId="1631451952" sldId="3075"/>
            <ac:spMk id="98" creationId="{42D5DF85-C4C6-23BA-7449-C37B6F858910}"/>
          </ac:spMkLst>
        </pc:spChg>
        <pc:grpChg chg="add del mod">
          <ac:chgData name="Christopher Sims" userId="a0a2532d-cd8c-4b0e-b5d7-12b3de3de02f" providerId="ADAL" clId="{B583C8A0-37FD-47CD-93B3-FB05D1F47E36}" dt="2022-09-07T13:57:16.954" v="162" actId="165"/>
          <ac:grpSpMkLst>
            <pc:docMk/>
            <pc:sldMk cId="1631451952" sldId="3075"/>
            <ac:grpSpMk id="7" creationId="{964185BE-C6B9-AAAC-977E-F96EF5099A59}"/>
          </ac:grpSpMkLst>
        </pc:grpChg>
        <pc:grpChg chg="add mod">
          <ac:chgData name="Christopher Sims" userId="a0a2532d-cd8c-4b0e-b5d7-12b3de3de02f" providerId="ADAL" clId="{B583C8A0-37FD-47CD-93B3-FB05D1F47E36}" dt="2022-09-07T14:18:21.046" v="654" actId="164"/>
          <ac:grpSpMkLst>
            <pc:docMk/>
            <pc:sldMk cId="1631451952" sldId="3075"/>
            <ac:grpSpMk id="64" creationId="{0A432F3E-4F3A-8887-035A-74A0A25A4DAD}"/>
          </ac:grpSpMkLst>
        </pc:grpChg>
        <pc:grpChg chg="add mod">
          <ac:chgData name="Christopher Sims" userId="a0a2532d-cd8c-4b0e-b5d7-12b3de3de02f" providerId="ADAL" clId="{B583C8A0-37FD-47CD-93B3-FB05D1F47E36}" dt="2022-09-07T14:11:22.243" v="348" actId="1076"/>
          <ac:grpSpMkLst>
            <pc:docMk/>
            <pc:sldMk cId="1631451952" sldId="3075"/>
            <ac:grpSpMk id="65" creationId="{FC58F54F-3C5E-A70E-C10F-46C94FE12978}"/>
          </ac:grpSpMkLst>
        </pc:grpChg>
        <pc:grpChg chg="add mod">
          <ac:chgData name="Christopher Sims" userId="a0a2532d-cd8c-4b0e-b5d7-12b3de3de02f" providerId="ADAL" clId="{B583C8A0-37FD-47CD-93B3-FB05D1F47E36}" dt="2022-09-07T14:15:07.441" v="545" actId="1076"/>
          <ac:grpSpMkLst>
            <pc:docMk/>
            <pc:sldMk cId="1631451952" sldId="3075"/>
            <ac:grpSpMk id="70" creationId="{964372F9-2CEA-95C1-2FA3-4426C51497CA}"/>
          </ac:grpSpMkLst>
        </pc:grpChg>
        <pc:grpChg chg="add mod">
          <ac:chgData name="Christopher Sims" userId="a0a2532d-cd8c-4b0e-b5d7-12b3de3de02f" providerId="ADAL" clId="{B583C8A0-37FD-47CD-93B3-FB05D1F47E36}" dt="2022-09-07T14:18:21.046" v="654" actId="164"/>
          <ac:grpSpMkLst>
            <pc:docMk/>
            <pc:sldMk cId="1631451952" sldId="3075"/>
            <ac:grpSpMk id="99" creationId="{7D52A6F9-B148-A75A-58FC-22403FFFEC07}"/>
          </ac:grpSpMkLst>
        </pc:grpChg>
        <pc:grpChg chg="add mod">
          <ac:chgData name="Christopher Sims" userId="a0a2532d-cd8c-4b0e-b5d7-12b3de3de02f" providerId="ADAL" clId="{B583C8A0-37FD-47CD-93B3-FB05D1F47E36}" dt="2022-09-07T14:18:36.168" v="657" actId="164"/>
          <ac:grpSpMkLst>
            <pc:docMk/>
            <pc:sldMk cId="1631451952" sldId="3075"/>
            <ac:grpSpMk id="100" creationId="{15852FF9-BF31-18F8-C228-5B4F799675E4}"/>
          </ac:grpSpMkLst>
        </pc:grpChg>
        <pc:grpChg chg="add mod">
          <ac:chgData name="Christopher Sims" userId="a0a2532d-cd8c-4b0e-b5d7-12b3de3de02f" providerId="ADAL" clId="{B583C8A0-37FD-47CD-93B3-FB05D1F47E36}" dt="2022-09-07T14:18:42.850" v="659" actId="164"/>
          <ac:grpSpMkLst>
            <pc:docMk/>
            <pc:sldMk cId="1631451952" sldId="3075"/>
            <ac:grpSpMk id="101" creationId="{B1C6D4D1-546B-7053-CCBB-37E34E693561}"/>
          </ac:grpSpMkLst>
        </pc:grpChg>
        <pc:grpChg chg="add mod">
          <ac:chgData name="Christopher Sims" userId="a0a2532d-cd8c-4b0e-b5d7-12b3de3de02f" providerId="ADAL" clId="{B583C8A0-37FD-47CD-93B3-FB05D1F47E36}" dt="2022-09-07T14:18:48.616" v="661" actId="164"/>
          <ac:grpSpMkLst>
            <pc:docMk/>
            <pc:sldMk cId="1631451952" sldId="3075"/>
            <ac:grpSpMk id="102" creationId="{A0CBCA18-02EE-74F3-0EDB-90D99227B380}"/>
          </ac:grpSpMkLst>
        </pc:grpChg>
        <pc:grpChg chg="add mod">
          <ac:chgData name="Christopher Sims" userId="a0a2532d-cd8c-4b0e-b5d7-12b3de3de02f" providerId="ADAL" clId="{B583C8A0-37FD-47CD-93B3-FB05D1F47E36}" dt="2022-09-07T14:19:19.751" v="666" actId="164"/>
          <ac:grpSpMkLst>
            <pc:docMk/>
            <pc:sldMk cId="1631451952" sldId="3075"/>
            <ac:grpSpMk id="103" creationId="{ABB2498A-9C3B-EFF1-75D6-CFA3E61BD8F0}"/>
          </ac:grpSpMkLst>
        </pc:grpChg>
        <pc:picChg chg="del mod">
          <ac:chgData name="Christopher Sims" userId="a0a2532d-cd8c-4b0e-b5d7-12b3de3de02f" providerId="ADAL" clId="{B583C8A0-37FD-47CD-93B3-FB05D1F47E36}" dt="2022-09-07T14:18:27.586" v="656" actId="478"/>
          <ac:picMkLst>
            <pc:docMk/>
            <pc:sldMk cId="1631451952" sldId="3075"/>
            <ac:picMk id="8" creationId="{A78AA706-CB27-CEDB-63D7-26E27839F3CB}"/>
          </ac:picMkLst>
        </pc:picChg>
        <pc:picChg chg="add mod">
          <ac:chgData name="Christopher Sims" userId="a0a2532d-cd8c-4b0e-b5d7-12b3de3de02f" providerId="ADAL" clId="{B583C8A0-37FD-47CD-93B3-FB05D1F47E36}" dt="2022-09-07T14:10:53.536" v="338" actId="164"/>
          <ac:picMkLst>
            <pc:docMk/>
            <pc:sldMk cId="1631451952" sldId="3075"/>
            <ac:picMk id="68" creationId="{46D9852F-AC6B-6E54-1D74-8033CFD3EE1D}"/>
          </ac:picMkLst>
        </pc:picChg>
        <pc:cxnChg chg="add mod">
          <ac:chgData name="Christopher Sims" userId="a0a2532d-cd8c-4b0e-b5d7-12b3de3de02f" providerId="ADAL" clId="{B583C8A0-37FD-47CD-93B3-FB05D1F47E36}" dt="2022-09-07T14:18:36.168" v="657" actId="164"/>
          <ac:cxnSpMkLst>
            <pc:docMk/>
            <pc:sldMk cId="1631451952" sldId="3075"/>
            <ac:cxnSpMk id="81" creationId="{5262ED65-47A8-0B83-3C4A-99C251A9F3D3}"/>
          </ac:cxnSpMkLst>
        </pc:cxnChg>
        <pc:cxnChg chg="add mod">
          <ac:chgData name="Christopher Sims" userId="a0a2532d-cd8c-4b0e-b5d7-12b3de3de02f" providerId="ADAL" clId="{B583C8A0-37FD-47CD-93B3-FB05D1F47E36}" dt="2022-09-07T14:18:42.850" v="659" actId="164"/>
          <ac:cxnSpMkLst>
            <pc:docMk/>
            <pc:sldMk cId="1631451952" sldId="3075"/>
            <ac:cxnSpMk id="83" creationId="{CDDBF189-3F3A-3F39-65B5-F138F9FAC5D4}"/>
          </ac:cxnSpMkLst>
        </pc:cxnChg>
        <pc:cxnChg chg="add mod">
          <ac:chgData name="Christopher Sims" userId="a0a2532d-cd8c-4b0e-b5d7-12b3de3de02f" providerId="ADAL" clId="{B583C8A0-37FD-47CD-93B3-FB05D1F47E36}" dt="2022-09-07T14:18:48.616" v="661" actId="164"/>
          <ac:cxnSpMkLst>
            <pc:docMk/>
            <pc:sldMk cId="1631451952" sldId="3075"/>
            <ac:cxnSpMk id="85" creationId="{AAD1FB50-E670-E44E-667C-54D1805C5FDE}"/>
          </ac:cxnSpMkLst>
        </pc:cxnChg>
        <pc:cxnChg chg="add mod">
          <ac:chgData name="Christopher Sims" userId="a0a2532d-cd8c-4b0e-b5d7-12b3de3de02f" providerId="ADAL" clId="{B583C8A0-37FD-47CD-93B3-FB05D1F47E36}" dt="2022-09-07T14:19:19.751" v="666" actId="164"/>
          <ac:cxnSpMkLst>
            <pc:docMk/>
            <pc:sldMk cId="1631451952" sldId="3075"/>
            <ac:cxnSpMk id="93" creationId="{25BA107E-817C-F23C-0064-84CC1D5C4285}"/>
          </ac:cxnSpMkLst>
        </pc:cxnChg>
        <pc:cxnChg chg="add mod">
          <ac:chgData name="Christopher Sims" userId="a0a2532d-cd8c-4b0e-b5d7-12b3de3de02f" providerId="ADAL" clId="{B583C8A0-37FD-47CD-93B3-FB05D1F47E36}" dt="2022-09-07T14:17:34.373" v="615" actId="108"/>
          <ac:cxnSpMkLst>
            <pc:docMk/>
            <pc:sldMk cId="1631451952" sldId="3075"/>
            <ac:cxnSpMk id="96" creationId="{8A003AA2-5714-A8E4-0F52-7B9C573061B2}"/>
          </ac:cxnSpMkLst>
        </pc:cxnChg>
      </pc:sldChg>
      <pc:sldChg chg="addSp delSp modSp mod replTag delTag">
        <pc:chgData name="Christopher Sims" userId="a0a2532d-cd8c-4b0e-b5d7-12b3de3de02f" providerId="ADAL" clId="{B583C8A0-37FD-47CD-93B3-FB05D1F47E36}" dt="2022-09-07T15:45:39.622" v="1242" actId="255"/>
        <pc:sldMkLst>
          <pc:docMk/>
          <pc:sldMk cId="2375150920" sldId="3077"/>
        </pc:sldMkLst>
        <pc:spChg chg="del">
          <ac:chgData name="Christopher Sims" userId="a0a2532d-cd8c-4b0e-b5d7-12b3de3de02f" providerId="ADAL" clId="{B583C8A0-37FD-47CD-93B3-FB05D1F47E36}" dt="2022-09-07T13:53:49.067" v="72" actId="478"/>
          <ac:spMkLst>
            <pc:docMk/>
            <pc:sldMk cId="2375150920" sldId="3077"/>
            <ac:spMk id="2" creationId="{23BF07FA-124F-5A99-DF2A-6998753C1F06}"/>
          </ac:spMkLst>
        </pc:spChg>
        <pc:spChg chg="mod">
          <ac:chgData name="Christopher Sims" userId="a0a2532d-cd8c-4b0e-b5d7-12b3de3de02f" providerId="ADAL" clId="{B583C8A0-37FD-47CD-93B3-FB05D1F47E36}" dt="2022-09-07T15:43:33.085" v="1200" actId="14100"/>
          <ac:spMkLst>
            <pc:docMk/>
            <pc:sldMk cId="2375150920" sldId="3077"/>
            <ac:spMk id="4" creationId="{9D02324A-4C1D-5C9E-1A7C-5C65E5A440B5}"/>
          </ac:spMkLst>
        </pc:spChg>
        <pc:spChg chg="mod">
          <ac:chgData name="Christopher Sims" userId="a0a2532d-cd8c-4b0e-b5d7-12b3de3de02f" providerId="ADAL" clId="{B583C8A0-37FD-47CD-93B3-FB05D1F47E36}" dt="2022-09-07T15:45:39.622" v="1242" actId="255"/>
          <ac:spMkLst>
            <pc:docMk/>
            <pc:sldMk cId="2375150920" sldId="3077"/>
            <ac:spMk id="5" creationId="{AC2EF73F-3A3A-D675-3C42-ED420B5228F4}"/>
          </ac:spMkLst>
        </pc:spChg>
        <pc:spChg chg="add mod">
          <ac:chgData name="Christopher Sims" userId="a0a2532d-cd8c-4b0e-b5d7-12b3de3de02f" providerId="ADAL" clId="{B583C8A0-37FD-47CD-93B3-FB05D1F47E36}" dt="2022-09-07T13:53:55.232" v="92" actId="20577"/>
          <ac:spMkLst>
            <pc:docMk/>
            <pc:sldMk cId="2375150920" sldId="3077"/>
            <ac:spMk id="7" creationId="{CAF817AB-6943-96D5-B298-18155024E367}"/>
          </ac:spMkLst>
        </pc:spChg>
        <pc:spChg chg="add del mod">
          <ac:chgData name="Christopher Sims" userId="a0a2532d-cd8c-4b0e-b5d7-12b3de3de02f" providerId="ADAL" clId="{B583C8A0-37FD-47CD-93B3-FB05D1F47E36}" dt="2022-09-07T13:53:50.423" v="74"/>
          <ac:spMkLst>
            <pc:docMk/>
            <pc:sldMk cId="2375150920" sldId="3077"/>
            <ac:spMk id="8" creationId="{CDD4FA2F-1436-3026-B9B6-2993E2500315}"/>
          </ac:spMkLst>
        </pc:spChg>
      </pc:sldChg>
      <pc:sldChg chg="addSp delSp modSp mod replTag delTag">
        <pc:chgData name="Christopher Sims" userId="a0a2532d-cd8c-4b0e-b5d7-12b3de3de02f" providerId="ADAL" clId="{B583C8A0-37FD-47CD-93B3-FB05D1F47E36}" dt="2022-09-07T16:31:11.409" v="1433"/>
        <pc:sldMkLst>
          <pc:docMk/>
          <pc:sldMk cId="3715093305" sldId="3078"/>
        </pc:sldMkLst>
        <pc:spChg chg="mod">
          <ac:chgData name="Christopher Sims" userId="a0a2532d-cd8c-4b0e-b5d7-12b3de3de02f" providerId="ADAL" clId="{B583C8A0-37FD-47CD-93B3-FB05D1F47E36}" dt="2022-09-07T15:46:02.758" v="1270" actId="404"/>
          <ac:spMkLst>
            <pc:docMk/>
            <pc:sldMk cId="3715093305" sldId="3078"/>
            <ac:spMk id="3" creationId="{B4F771F8-C1C0-2CD8-A1E7-61D5DCAFC90D}"/>
          </ac:spMkLst>
        </pc:spChg>
        <pc:spChg chg="mod">
          <ac:chgData name="Christopher Sims" userId="a0a2532d-cd8c-4b0e-b5d7-12b3de3de02f" providerId="ADAL" clId="{B583C8A0-37FD-47CD-93B3-FB05D1F47E36}" dt="2022-09-07T16:30:08.460" v="1383" actId="164"/>
          <ac:spMkLst>
            <pc:docMk/>
            <pc:sldMk cId="3715093305" sldId="3078"/>
            <ac:spMk id="7" creationId="{FF88378D-5540-2537-F0FD-AE35BA656A9C}"/>
          </ac:spMkLst>
        </pc:spChg>
        <pc:grpChg chg="add mod">
          <ac:chgData name="Christopher Sims" userId="a0a2532d-cd8c-4b0e-b5d7-12b3de3de02f" providerId="ADAL" clId="{B583C8A0-37FD-47CD-93B3-FB05D1F47E36}" dt="2022-09-07T16:31:08.249" v="1431" actId="1076"/>
          <ac:grpSpMkLst>
            <pc:docMk/>
            <pc:sldMk cId="3715093305" sldId="3078"/>
            <ac:grpSpMk id="8" creationId="{956FAEDE-51B1-C783-CDF0-031B798B49B4}"/>
          </ac:grpSpMkLst>
        </pc:grpChg>
        <pc:picChg chg="del">
          <ac:chgData name="Christopher Sims" userId="a0a2532d-cd8c-4b0e-b5d7-12b3de3de02f" providerId="ADAL" clId="{B583C8A0-37FD-47CD-93B3-FB05D1F47E36}" dt="2022-09-07T16:30:14.596" v="1386" actId="478"/>
          <ac:picMkLst>
            <pc:docMk/>
            <pc:sldMk cId="3715093305" sldId="3078"/>
            <ac:picMk id="5" creationId="{DCEECA48-26FF-12A7-F95F-8099F31160AF}"/>
          </ac:picMkLst>
        </pc:picChg>
        <pc:picChg chg="mod">
          <ac:chgData name="Christopher Sims" userId="a0a2532d-cd8c-4b0e-b5d7-12b3de3de02f" providerId="ADAL" clId="{B583C8A0-37FD-47CD-93B3-FB05D1F47E36}" dt="2022-09-07T16:30:08.460" v="1383" actId="164"/>
          <ac:picMkLst>
            <pc:docMk/>
            <pc:sldMk cId="3715093305" sldId="3078"/>
            <ac:picMk id="6" creationId="{0A5E2984-FD99-B1B7-A294-79106064A13A}"/>
          </ac:picMkLst>
        </pc:picChg>
      </pc:sldChg>
      <pc:sldChg chg="modSp mod modAnim replTag delTag">
        <pc:chgData name="Christopher Sims" userId="a0a2532d-cd8c-4b0e-b5d7-12b3de3de02f" providerId="ADAL" clId="{B583C8A0-37FD-47CD-93B3-FB05D1F47E36}" dt="2022-09-07T15:46:29.009" v="1281"/>
        <pc:sldMkLst>
          <pc:docMk/>
          <pc:sldMk cId="408127201" sldId="3079"/>
        </pc:sldMkLst>
        <pc:spChg chg="mod">
          <ac:chgData name="Christopher Sims" userId="a0a2532d-cd8c-4b0e-b5d7-12b3de3de02f" providerId="ADAL" clId="{B583C8A0-37FD-47CD-93B3-FB05D1F47E36}" dt="2022-09-07T14:21:47.289" v="705" actId="20577"/>
          <ac:spMkLst>
            <pc:docMk/>
            <pc:sldMk cId="408127201" sldId="3079"/>
            <ac:spMk id="2" creationId="{C49B2465-F43D-7EA3-4DFF-872E9BF045FE}"/>
          </ac:spMkLst>
        </pc:spChg>
        <pc:grpChg chg="mod">
          <ac:chgData name="Christopher Sims" userId="a0a2532d-cd8c-4b0e-b5d7-12b3de3de02f" providerId="ADAL" clId="{B583C8A0-37FD-47CD-93B3-FB05D1F47E36}" dt="2022-09-07T14:21:38.058" v="704" actId="14100"/>
          <ac:grpSpMkLst>
            <pc:docMk/>
            <pc:sldMk cId="408127201" sldId="3079"/>
            <ac:grpSpMk id="95" creationId="{98440FD8-6D03-2B21-F14E-9C2A4DE3EE65}"/>
          </ac:grpSpMkLst>
        </pc:grpChg>
      </pc:sldChg>
      <pc:sldChg chg="addSp delSp modSp mod delAnim modAnim replTag delTag">
        <pc:chgData name="Christopher Sims" userId="a0a2532d-cd8c-4b0e-b5d7-12b3de3de02f" providerId="ADAL" clId="{B583C8A0-37FD-47CD-93B3-FB05D1F47E36}" dt="2022-09-07T14:51:51.824" v="1177"/>
        <pc:sldMkLst>
          <pc:docMk/>
          <pc:sldMk cId="993217746" sldId="3081"/>
        </pc:sldMkLst>
        <pc:grpChg chg="del">
          <ac:chgData name="Christopher Sims" userId="a0a2532d-cd8c-4b0e-b5d7-12b3de3de02f" providerId="ADAL" clId="{B583C8A0-37FD-47CD-93B3-FB05D1F47E36}" dt="2022-09-07T14:45:41.487" v="1095" actId="165"/>
          <ac:grpSpMkLst>
            <pc:docMk/>
            <pc:sldMk cId="993217746" sldId="3081"/>
            <ac:grpSpMk id="3" creationId="{FCB14966-98B6-D295-4616-B5E9967A6010}"/>
          </ac:grpSpMkLst>
        </pc:grpChg>
        <pc:picChg chg="del mod topLvl">
          <ac:chgData name="Christopher Sims" userId="a0a2532d-cd8c-4b0e-b5d7-12b3de3de02f" providerId="ADAL" clId="{B583C8A0-37FD-47CD-93B3-FB05D1F47E36}" dt="2022-09-07T14:47:25.214" v="1117" actId="478"/>
          <ac:picMkLst>
            <pc:docMk/>
            <pc:sldMk cId="993217746" sldId="3081"/>
            <ac:picMk id="4" creationId="{87847843-1052-0842-A8FA-F6790522C80A}"/>
          </ac:picMkLst>
        </pc:picChg>
        <pc:picChg chg="del mod topLvl">
          <ac:chgData name="Christopher Sims" userId="a0a2532d-cd8c-4b0e-b5d7-12b3de3de02f" providerId="ADAL" clId="{B583C8A0-37FD-47CD-93B3-FB05D1F47E36}" dt="2022-09-07T14:47:24.612" v="1116" actId="478"/>
          <ac:picMkLst>
            <pc:docMk/>
            <pc:sldMk cId="993217746" sldId="3081"/>
            <ac:picMk id="5" creationId="{07242EDF-083A-6CFA-3E76-743019364A46}"/>
          </ac:picMkLst>
        </pc:picChg>
        <pc:picChg chg="del mod topLvl">
          <ac:chgData name="Christopher Sims" userId="a0a2532d-cd8c-4b0e-b5d7-12b3de3de02f" providerId="ADAL" clId="{B583C8A0-37FD-47CD-93B3-FB05D1F47E36}" dt="2022-09-07T14:47:23.348" v="1115" actId="478"/>
          <ac:picMkLst>
            <pc:docMk/>
            <pc:sldMk cId="993217746" sldId="3081"/>
            <ac:picMk id="6" creationId="{6D8F33F3-34B2-FC53-8448-B96F94100E6D}"/>
          </ac:picMkLst>
        </pc:picChg>
        <pc:picChg chg="del mod topLvl">
          <ac:chgData name="Christopher Sims" userId="a0a2532d-cd8c-4b0e-b5d7-12b3de3de02f" providerId="ADAL" clId="{B583C8A0-37FD-47CD-93B3-FB05D1F47E36}" dt="2022-09-07T14:47:22.912" v="1114" actId="478"/>
          <ac:picMkLst>
            <pc:docMk/>
            <pc:sldMk cId="993217746" sldId="3081"/>
            <ac:picMk id="7" creationId="{F15C13B7-5272-C071-F13B-3DAB872A757E}"/>
          </ac:picMkLst>
        </pc:picChg>
        <pc:picChg chg="add del">
          <ac:chgData name="Christopher Sims" userId="a0a2532d-cd8c-4b0e-b5d7-12b3de3de02f" providerId="ADAL" clId="{B583C8A0-37FD-47CD-93B3-FB05D1F47E36}" dt="2022-09-07T14:47:58.741" v="1121" actId="22"/>
          <ac:picMkLst>
            <pc:docMk/>
            <pc:sldMk cId="993217746" sldId="3081"/>
            <ac:picMk id="9" creationId="{9072ABA2-8748-E9E5-0630-B5D56D30A4B0}"/>
          </ac:picMkLst>
        </pc:picChg>
        <pc:picChg chg="add del">
          <ac:chgData name="Christopher Sims" userId="a0a2532d-cd8c-4b0e-b5d7-12b3de3de02f" providerId="ADAL" clId="{B583C8A0-37FD-47CD-93B3-FB05D1F47E36}" dt="2022-09-07T14:47:58.741" v="1121" actId="22"/>
          <ac:picMkLst>
            <pc:docMk/>
            <pc:sldMk cId="993217746" sldId="3081"/>
            <ac:picMk id="11" creationId="{C9CC7EA7-7530-77C9-7B59-F5C2A1EB6AED}"/>
          </ac:picMkLst>
        </pc:picChg>
        <pc:picChg chg="add del">
          <ac:chgData name="Christopher Sims" userId="a0a2532d-cd8c-4b0e-b5d7-12b3de3de02f" providerId="ADAL" clId="{B583C8A0-37FD-47CD-93B3-FB05D1F47E36}" dt="2022-09-07T14:47:58.741" v="1121" actId="22"/>
          <ac:picMkLst>
            <pc:docMk/>
            <pc:sldMk cId="993217746" sldId="3081"/>
            <ac:picMk id="13" creationId="{534DC6E3-5A54-E980-E045-E7172AD071DA}"/>
          </ac:picMkLst>
        </pc:picChg>
        <pc:picChg chg="add del">
          <ac:chgData name="Christopher Sims" userId="a0a2532d-cd8c-4b0e-b5d7-12b3de3de02f" providerId="ADAL" clId="{B583C8A0-37FD-47CD-93B3-FB05D1F47E36}" dt="2022-09-07T14:47:58.741" v="1121" actId="22"/>
          <ac:picMkLst>
            <pc:docMk/>
            <pc:sldMk cId="993217746" sldId="3081"/>
            <ac:picMk id="15" creationId="{677C49EB-9DBB-E39E-3D73-954BA5D20AB6}"/>
          </ac:picMkLst>
        </pc:picChg>
        <pc:picChg chg="add mod">
          <ac:chgData name="Christopher Sims" userId="a0a2532d-cd8c-4b0e-b5d7-12b3de3de02f" providerId="ADAL" clId="{B583C8A0-37FD-47CD-93B3-FB05D1F47E36}" dt="2022-09-07T14:48:19.664" v="1132" actId="14100"/>
          <ac:picMkLst>
            <pc:docMk/>
            <pc:sldMk cId="993217746" sldId="3081"/>
            <ac:picMk id="17" creationId="{E71011A8-A707-8C22-3DB7-C07EDCC26456}"/>
          </ac:picMkLst>
        </pc:picChg>
        <pc:picChg chg="add mod">
          <ac:chgData name="Christopher Sims" userId="a0a2532d-cd8c-4b0e-b5d7-12b3de3de02f" providerId="ADAL" clId="{B583C8A0-37FD-47CD-93B3-FB05D1F47E36}" dt="2022-09-07T14:49:47.355" v="1150" actId="14100"/>
          <ac:picMkLst>
            <pc:docMk/>
            <pc:sldMk cId="993217746" sldId="3081"/>
            <ac:picMk id="19" creationId="{C8B96BDD-A89B-0587-21E8-834CDC745ECF}"/>
          </ac:picMkLst>
        </pc:picChg>
        <pc:picChg chg="add mod">
          <ac:chgData name="Christopher Sims" userId="a0a2532d-cd8c-4b0e-b5d7-12b3de3de02f" providerId="ADAL" clId="{B583C8A0-37FD-47CD-93B3-FB05D1F47E36}" dt="2022-09-07T14:50:35.336" v="1162" actId="14100"/>
          <ac:picMkLst>
            <pc:docMk/>
            <pc:sldMk cId="993217746" sldId="3081"/>
            <ac:picMk id="21" creationId="{588EB4E5-6FDD-F3EE-358A-616855E73C92}"/>
          </ac:picMkLst>
        </pc:picChg>
        <pc:picChg chg="add mod">
          <ac:chgData name="Christopher Sims" userId="a0a2532d-cd8c-4b0e-b5d7-12b3de3de02f" providerId="ADAL" clId="{B583C8A0-37FD-47CD-93B3-FB05D1F47E36}" dt="2022-09-07T14:51:19.841" v="1172" actId="14100"/>
          <ac:picMkLst>
            <pc:docMk/>
            <pc:sldMk cId="993217746" sldId="3081"/>
            <ac:picMk id="23" creationId="{6C1DFAEA-F775-ACA0-A7AA-F297468C1E60}"/>
          </ac:picMkLst>
        </pc:picChg>
      </pc:sldChg>
      <pc:sldChg chg="addSp delSp modSp mod replTag delTag">
        <pc:chgData name="Christopher Sims" userId="a0a2532d-cd8c-4b0e-b5d7-12b3de3de02f" providerId="ADAL" clId="{B583C8A0-37FD-47CD-93B3-FB05D1F47E36}" dt="2022-09-07T16:31:16.353" v="1441"/>
        <pc:sldMkLst>
          <pc:docMk/>
          <pc:sldMk cId="722243553" sldId="3083"/>
        </pc:sldMkLst>
        <pc:spChg chg="add del mod">
          <ac:chgData name="Christopher Sims" userId="a0a2532d-cd8c-4b0e-b5d7-12b3de3de02f" providerId="ADAL" clId="{B583C8A0-37FD-47CD-93B3-FB05D1F47E36}" dt="2022-09-07T16:22:22.324" v="1360" actId="164"/>
          <ac:spMkLst>
            <pc:docMk/>
            <pc:sldMk cId="722243553" sldId="3083"/>
            <ac:spMk id="5" creationId="{DAC5234E-59A6-CE5A-7894-913B25533FD5}"/>
          </ac:spMkLst>
        </pc:spChg>
        <pc:spChg chg="mod">
          <ac:chgData name="Christopher Sims" userId="a0a2532d-cd8c-4b0e-b5d7-12b3de3de02f" providerId="ADAL" clId="{B583C8A0-37FD-47CD-93B3-FB05D1F47E36}" dt="2022-09-07T16:30:20.697" v="1394"/>
          <ac:spMkLst>
            <pc:docMk/>
            <pc:sldMk cId="722243553" sldId="3083"/>
            <ac:spMk id="6" creationId="{C39D267F-1A59-7367-819F-D63A3B474A39}"/>
          </ac:spMkLst>
        </pc:spChg>
        <pc:spChg chg="add mod">
          <ac:chgData name="Christopher Sims" userId="a0a2532d-cd8c-4b0e-b5d7-12b3de3de02f" providerId="ADAL" clId="{B583C8A0-37FD-47CD-93B3-FB05D1F47E36}" dt="2022-09-07T16:21:35.993" v="1346" actId="207"/>
          <ac:spMkLst>
            <pc:docMk/>
            <pc:sldMk cId="722243553" sldId="3083"/>
            <ac:spMk id="7" creationId="{0F47A4BB-F952-DCE3-B952-39EB05B0B754}"/>
          </ac:spMkLst>
        </pc:spChg>
        <pc:spChg chg="del">
          <ac:chgData name="Christopher Sims" userId="a0a2532d-cd8c-4b0e-b5d7-12b3de3de02f" providerId="ADAL" clId="{B583C8A0-37FD-47CD-93B3-FB05D1F47E36}" dt="2022-09-07T15:46:47.982" v="1288" actId="478"/>
          <ac:spMkLst>
            <pc:docMk/>
            <pc:sldMk cId="722243553" sldId="3083"/>
            <ac:spMk id="9" creationId="{7368A043-EA0E-F7F5-C178-6BA804E90AA0}"/>
          </ac:spMkLst>
        </pc:spChg>
        <pc:spChg chg="mod">
          <ac:chgData name="Christopher Sims" userId="a0a2532d-cd8c-4b0e-b5d7-12b3de3de02f" providerId="ADAL" clId="{B583C8A0-37FD-47CD-93B3-FB05D1F47E36}" dt="2022-09-07T16:31:14.778" v="1439"/>
          <ac:spMkLst>
            <pc:docMk/>
            <pc:sldMk cId="722243553" sldId="3083"/>
            <ac:spMk id="12" creationId="{7B5B6A8F-67A5-25A4-77C6-9DA011F919E5}"/>
          </ac:spMkLst>
        </pc:spChg>
        <pc:grpChg chg="add del mod">
          <ac:chgData name="Christopher Sims" userId="a0a2532d-cd8c-4b0e-b5d7-12b3de3de02f" providerId="ADAL" clId="{B583C8A0-37FD-47CD-93B3-FB05D1F47E36}" dt="2022-09-07T16:30:20.512" v="1393" actId="478"/>
          <ac:grpSpMkLst>
            <pc:docMk/>
            <pc:sldMk cId="722243553" sldId="3083"/>
            <ac:grpSpMk id="3" creationId="{3207FD62-9E43-488D-072E-E7475790058C}"/>
          </ac:grpSpMkLst>
        </pc:grpChg>
        <pc:grpChg chg="add del mod">
          <ac:chgData name="Christopher Sims" userId="a0a2532d-cd8c-4b0e-b5d7-12b3de3de02f" providerId="ADAL" clId="{B583C8A0-37FD-47CD-93B3-FB05D1F47E36}" dt="2022-09-07T16:31:14.503" v="1438" actId="478"/>
          <ac:grpSpMkLst>
            <pc:docMk/>
            <pc:sldMk cId="722243553" sldId="3083"/>
            <ac:grpSpMk id="4" creationId="{CF0012A8-464F-ED92-89A7-F8364D799AA3}"/>
          </ac:grpSpMkLst>
        </pc:grpChg>
        <pc:grpChg chg="mod">
          <ac:chgData name="Christopher Sims" userId="a0a2532d-cd8c-4b0e-b5d7-12b3de3de02f" providerId="ADAL" clId="{B583C8A0-37FD-47CD-93B3-FB05D1F47E36}" dt="2022-09-07T15:47:00.436" v="1302" actId="1076"/>
          <ac:grpSpMkLst>
            <pc:docMk/>
            <pc:sldMk cId="722243553" sldId="3083"/>
            <ac:grpSpMk id="6" creationId="{8705A2DB-E35A-3C1E-8396-77865DEAE3AB}"/>
          </ac:grpSpMkLst>
        </pc:grpChg>
        <pc:grpChg chg="add mod">
          <ac:chgData name="Christopher Sims" userId="a0a2532d-cd8c-4b0e-b5d7-12b3de3de02f" providerId="ADAL" clId="{B583C8A0-37FD-47CD-93B3-FB05D1F47E36}" dt="2022-09-07T16:31:14.778" v="1439"/>
          <ac:grpSpMkLst>
            <pc:docMk/>
            <pc:sldMk cId="722243553" sldId="3083"/>
            <ac:grpSpMk id="11" creationId="{6D361A2F-163A-357E-D359-DB4F297F52F0}"/>
          </ac:grpSpMkLst>
        </pc:grpChg>
        <pc:picChg chg="del">
          <ac:chgData name="Christopher Sims" userId="a0a2532d-cd8c-4b0e-b5d7-12b3de3de02f" providerId="ADAL" clId="{B583C8A0-37FD-47CD-93B3-FB05D1F47E36}" dt="2022-09-07T15:46:46.742" v="1287" actId="478"/>
          <ac:picMkLst>
            <pc:docMk/>
            <pc:sldMk cId="722243553" sldId="3083"/>
            <ac:picMk id="8" creationId="{7D216CA2-3300-38B9-8EBE-83BACBD94CCB}"/>
          </ac:picMkLst>
        </pc:picChg>
        <pc:picChg chg="mod">
          <ac:chgData name="Christopher Sims" userId="a0a2532d-cd8c-4b0e-b5d7-12b3de3de02f" providerId="ADAL" clId="{B583C8A0-37FD-47CD-93B3-FB05D1F47E36}" dt="2022-09-07T16:22:22.324" v="1360" actId="164"/>
          <ac:picMkLst>
            <pc:docMk/>
            <pc:sldMk cId="722243553" sldId="3083"/>
            <ac:picMk id="9" creationId="{227590D2-050A-282A-18D0-469FE4ADC1FC}"/>
          </ac:picMkLst>
        </pc:picChg>
        <pc:picChg chg="mod">
          <ac:chgData name="Christopher Sims" userId="a0a2532d-cd8c-4b0e-b5d7-12b3de3de02f" providerId="ADAL" clId="{B583C8A0-37FD-47CD-93B3-FB05D1F47E36}" dt="2022-09-07T16:30:20.697" v="1394"/>
          <ac:picMkLst>
            <pc:docMk/>
            <pc:sldMk cId="722243553" sldId="3083"/>
            <ac:picMk id="10" creationId="{D80CB873-659D-144A-236C-F5F2084C6BB7}"/>
          </ac:picMkLst>
        </pc:picChg>
        <pc:picChg chg="mod">
          <ac:chgData name="Christopher Sims" userId="a0a2532d-cd8c-4b0e-b5d7-12b3de3de02f" providerId="ADAL" clId="{B583C8A0-37FD-47CD-93B3-FB05D1F47E36}" dt="2022-09-07T16:31:14.778" v="1439"/>
          <ac:picMkLst>
            <pc:docMk/>
            <pc:sldMk cId="722243553" sldId="3083"/>
            <ac:picMk id="13" creationId="{FC2E678E-93D3-EAFF-CA24-F2778F90F3E0}"/>
          </ac:picMkLst>
        </pc:picChg>
      </pc:sldChg>
      <pc:sldChg chg="replTag delTag">
        <pc:chgData name="Christopher Sims" userId="a0a2532d-cd8c-4b0e-b5d7-12b3de3de02f" providerId="ADAL" clId="{B583C8A0-37FD-47CD-93B3-FB05D1F47E36}" dt="2022-09-07T16:30:33.130" v="1405"/>
        <pc:sldMkLst>
          <pc:docMk/>
          <pc:sldMk cId="3440450720" sldId="3084"/>
        </pc:sldMkLst>
      </pc:sldChg>
      <pc:sldChg chg="replTag">
        <pc:chgData name="Christopher Sims" userId="a0a2532d-cd8c-4b0e-b5d7-12b3de3de02f" providerId="ADAL" clId="{B583C8A0-37FD-47CD-93B3-FB05D1F47E36}" dt="2022-09-07T14:45:26.117" v="1091"/>
        <pc:sldMkLst>
          <pc:docMk/>
          <pc:sldMk cId="3316037809" sldId="3088"/>
        </pc:sldMkLst>
      </pc:sldChg>
      <pc:sldChg chg="modSp mod replTag delTag">
        <pc:chgData name="Christopher Sims" userId="a0a2532d-cd8c-4b0e-b5d7-12b3de3de02f" providerId="ADAL" clId="{B583C8A0-37FD-47CD-93B3-FB05D1F47E36}" dt="2022-09-07T16:30:22.251" v="1397"/>
        <pc:sldMkLst>
          <pc:docMk/>
          <pc:sldMk cId="2014170293" sldId="3089"/>
        </pc:sldMkLst>
        <pc:grpChg chg="mod">
          <ac:chgData name="Christopher Sims" userId="a0a2532d-cd8c-4b0e-b5d7-12b3de3de02f" providerId="ADAL" clId="{B583C8A0-37FD-47CD-93B3-FB05D1F47E36}" dt="2022-09-07T15:47:16.780" v="1309" actId="14100"/>
          <ac:grpSpMkLst>
            <pc:docMk/>
            <pc:sldMk cId="2014170293" sldId="3089"/>
            <ac:grpSpMk id="38" creationId="{5306439E-83FD-6A5E-F312-5989D915B564}"/>
          </ac:grpSpMkLst>
        </pc:grpChg>
      </pc:sldChg>
      <pc:sldChg chg="delSp mod replTag delTag">
        <pc:chgData name="Christopher Sims" userId="a0a2532d-cd8c-4b0e-b5d7-12b3de3de02f" providerId="ADAL" clId="{B583C8A0-37FD-47CD-93B3-FB05D1F47E36}" dt="2022-09-07T14:44:43.303" v="1079" actId="478"/>
        <pc:sldMkLst>
          <pc:docMk/>
          <pc:sldMk cId="2118375444" sldId="3090"/>
        </pc:sldMkLst>
        <pc:grpChg chg="del">
          <ac:chgData name="Christopher Sims" userId="a0a2532d-cd8c-4b0e-b5d7-12b3de3de02f" providerId="ADAL" clId="{B583C8A0-37FD-47CD-93B3-FB05D1F47E36}" dt="2022-09-07T14:44:43.303" v="1079" actId="478"/>
          <ac:grpSpMkLst>
            <pc:docMk/>
            <pc:sldMk cId="2118375444" sldId="3090"/>
            <ac:grpSpMk id="3" creationId="{8A8643A3-40DD-FEEF-ACB5-40F0AAA66BC7}"/>
          </ac:grpSpMkLst>
        </pc:grpChg>
      </pc:sldChg>
      <pc:sldChg chg="replTag">
        <pc:chgData name="Christopher Sims" userId="a0a2532d-cd8c-4b0e-b5d7-12b3de3de02f" providerId="ADAL" clId="{B583C8A0-37FD-47CD-93B3-FB05D1F47E36}" dt="2022-09-07T16:30:22.199" v="1395"/>
        <pc:sldMkLst>
          <pc:docMk/>
          <pc:sldMk cId="380380392" sldId="3092"/>
        </pc:sldMkLst>
      </pc:sldChg>
    </pc:docChg>
  </pc:docChgLst>
  <pc:docChgLst>
    <pc:chgData name="Christina Smith" userId="S::christina.smith_cavu.co#ext#@sigaostudios.onmicrosoft.com::32f3232d-3fa0-4f2e-bfb3-fe9a9e73a98b" providerId="AD" clId="Web-{9C88A156-C0C1-BFA7-FA48-E80025B9D65B}"/>
    <pc:docChg chg="addSld delSld modSld sldOrd modSection">
      <pc:chgData name="Christina Smith" userId="S::christina.smith_cavu.co#ext#@sigaostudios.onmicrosoft.com::32f3232d-3fa0-4f2e-bfb3-fe9a9e73a98b" providerId="AD" clId="Web-{9C88A156-C0C1-BFA7-FA48-E80025B9D65B}" dt="2022-09-07T00:09:28.303" v="692" actId="688"/>
      <pc:docMkLst>
        <pc:docMk/>
      </pc:docMkLst>
      <pc:sldChg chg="addSp delSp modSp">
        <pc:chgData name="Christina Smith" userId="S::christina.smith_cavu.co#ext#@sigaostudios.onmicrosoft.com::32f3232d-3fa0-4f2e-bfb3-fe9a9e73a98b" providerId="AD" clId="Web-{9C88A156-C0C1-BFA7-FA48-E80025B9D65B}" dt="2022-09-06T17:30:09.236" v="30" actId="1076"/>
        <pc:sldMkLst>
          <pc:docMk/>
          <pc:sldMk cId="185438317" sldId="278"/>
        </pc:sldMkLst>
        <pc:spChg chg="del">
          <ac:chgData name="Christina Smith" userId="S::christina.smith_cavu.co#ext#@sigaostudios.onmicrosoft.com::32f3232d-3fa0-4f2e-bfb3-fe9a9e73a98b" providerId="AD" clId="Web-{9C88A156-C0C1-BFA7-FA48-E80025B9D65B}" dt="2022-09-06T17:28:48.983" v="20"/>
          <ac:spMkLst>
            <pc:docMk/>
            <pc:sldMk cId="185438317" sldId="278"/>
            <ac:spMk id="5" creationId="{FA26C3DF-DE06-CD78-2F25-C2E2EA188829}"/>
          </ac:spMkLst>
        </pc:spChg>
        <pc:picChg chg="add mod ord modCrop">
          <ac:chgData name="Christina Smith" userId="S::christina.smith_cavu.co#ext#@sigaostudios.onmicrosoft.com::32f3232d-3fa0-4f2e-bfb3-fe9a9e73a98b" providerId="AD" clId="Web-{9C88A156-C0C1-BFA7-FA48-E80025B9D65B}" dt="2022-09-06T17:30:09.236" v="30" actId="1076"/>
          <ac:picMkLst>
            <pc:docMk/>
            <pc:sldMk cId="185438317" sldId="278"/>
            <ac:picMk id="4" creationId="{04685942-9E9B-72D6-C4E4-6B57E8A58947}"/>
          </ac:picMkLst>
        </pc:picChg>
      </pc:sldChg>
      <pc:sldChg chg="addSp delSp modSp addAnim delAnim">
        <pc:chgData name="Christina Smith" userId="S::christina.smith_cavu.co#ext#@sigaostudios.onmicrosoft.com::32f3232d-3fa0-4f2e-bfb3-fe9a9e73a98b" providerId="AD" clId="Web-{9C88A156-C0C1-BFA7-FA48-E80025B9D65B}" dt="2022-09-06T23:26:54.544" v="477"/>
        <pc:sldMkLst>
          <pc:docMk/>
          <pc:sldMk cId="1707507765" sldId="279"/>
        </pc:sldMkLst>
        <pc:spChg chg="mod">
          <ac:chgData name="Christina Smith" userId="S::christina.smith_cavu.co#ext#@sigaostudios.onmicrosoft.com::32f3232d-3fa0-4f2e-bfb3-fe9a9e73a98b" providerId="AD" clId="Web-{9C88A156-C0C1-BFA7-FA48-E80025B9D65B}" dt="2022-09-06T17:21:39.503" v="15"/>
          <ac:spMkLst>
            <pc:docMk/>
            <pc:sldMk cId="1707507765" sldId="279"/>
            <ac:spMk id="2" creationId="{1F98AEA8-CD37-079B-A572-A53598118EEC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7:21:47.018" v="16"/>
          <ac:spMkLst>
            <pc:docMk/>
            <pc:sldMk cId="1707507765" sldId="279"/>
            <ac:spMk id="9" creationId="{346E78AD-6830-ACA6-ACD2-CD8C6C2A9CF8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5:59:15.404" v="9"/>
          <ac:spMkLst>
            <pc:docMk/>
            <pc:sldMk cId="1707507765" sldId="279"/>
            <ac:spMk id="10" creationId="{148766FE-20CC-04A6-6CAA-97D76D55475C}"/>
          </ac:spMkLst>
        </pc:spChg>
        <pc:spChg chg="topLvl">
          <ac:chgData name="Christina Smith" userId="S::christina.smith_cavu.co#ext#@sigaostudios.onmicrosoft.com::32f3232d-3fa0-4f2e-bfb3-fe9a9e73a98b" providerId="AD" clId="Web-{9C88A156-C0C1-BFA7-FA48-E80025B9D65B}" dt="2022-09-06T23:26:02.198" v="451"/>
          <ac:spMkLst>
            <pc:docMk/>
            <pc:sldMk cId="1707507765" sldId="279"/>
            <ac:spMk id="35" creationId="{CB641B20-8219-F47E-5DD0-B084775FAA16}"/>
          </ac:spMkLst>
        </pc:spChg>
        <pc:spChg chg="topLvl">
          <ac:chgData name="Christina Smith" userId="S::christina.smith_cavu.co#ext#@sigaostudios.onmicrosoft.com::32f3232d-3fa0-4f2e-bfb3-fe9a9e73a98b" providerId="AD" clId="Web-{9C88A156-C0C1-BFA7-FA48-E80025B9D65B}" dt="2022-09-06T23:26:02.198" v="451"/>
          <ac:spMkLst>
            <pc:docMk/>
            <pc:sldMk cId="1707507765" sldId="279"/>
            <ac:spMk id="50" creationId="{458083CD-D3E9-A89F-DBD4-D52026D89222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7:20:55.970" v="14" actId="1076"/>
          <ac:spMkLst>
            <pc:docMk/>
            <pc:sldMk cId="1707507765" sldId="279"/>
            <ac:spMk id="53" creationId="{222A2378-62CA-BD1F-151F-D3FA1B4A9AB5}"/>
          </ac:spMkLst>
        </pc:spChg>
        <pc:grpChg chg="add del">
          <ac:chgData name="Christina Smith" userId="S::christina.smith_cavu.co#ext#@sigaostudios.onmicrosoft.com::32f3232d-3fa0-4f2e-bfb3-fe9a9e73a98b" providerId="AD" clId="Web-{9C88A156-C0C1-BFA7-FA48-E80025B9D65B}" dt="2022-09-06T23:26:54.544" v="477"/>
          <ac:grpSpMkLst>
            <pc:docMk/>
            <pc:sldMk cId="1707507765" sldId="279"/>
            <ac:grpSpMk id="17" creationId="{A86A2187-8D17-E61A-FD7E-DCF9819A9A45}"/>
          </ac:grpSpMkLst>
        </pc:grpChg>
        <pc:grpChg chg="topLvl">
          <ac:chgData name="Christina Smith" userId="S::christina.smith_cavu.co#ext#@sigaostudios.onmicrosoft.com::32f3232d-3fa0-4f2e-bfb3-fe9a9e73a98b" providerId="AD" clId="Web-{9C88A156-C0C1-BFA7-FA48-E80025B9D65B}" dt="2022-09-06T23:26:02.198" v="451"/>
          <ac:grpSpMkLst>
            <pc:docMk/>
            <pc:sldMk cId="1707507765" sldId="279"/>
            <ac:grpSpMk id="55" creationId="{22A48D06-5E78-EA5B-2A33-047CBD875BDC}"/>
          </ac:grpSpMkLst>
        </pc:grpChg>
        <pc:grpChg chg="del">
          <ac:chgData name="Christina Smith" userId="S::christina.smith_cavu.co#ext#@sigaostudios.onmicrosoft.com::32f3232d-3fa0-4f2e-bfb3-fe9a9e73a98b" providerId="AD" clId="Web-{9C88A156-C0C1-BFA7-FA48-E80025B9D65B}" dt="2022-09-06T23:26:02.198" v="451"/>
          <ac:grpSpMkLst>
            <pc:docMk/>
            <pc:sldMk cId="1707507765" sldId="279"/>
            <ac:grpSpMk id="56" creationId="{5AA3ED25-EE37-74E2-D61B-AB9FC0E66192}"/>
          </ac:grpSpMkLst>
        </pc:grpChg>
        <pc:picChg chg="mod">
          <ac:chgData name="Christina Smith" userId="S::christina.smith_cavu.co#ext#@sigaostudios.onmicrosoft.com::32f3232d-3fa0-4f2e-bfb3-fe9a9e73a98b" providerId="AD" clId="Web-{9C88A156-C0C1-BFA7-FA48-E80025B9D65B}" dt="2022-09-06T17:21:52.612" v="18"/>
          <ac:picMkLst>
            <pc:docMk/>
            <pc:sldMk cId="1707507765" sldId="279"/>
            <ac:picMk id="11" creationId="{03010F7A-A1EA-9BCA-6FBC-2A8C77D34DEF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18" creationId="{C215D77C-70F0-D4C0-CF42-7DBD1E940884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19" creationId="{22184FCE-087C-2A0C-49C9-48627E6173B7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20" creationId="{F821049A-FD20-AEA7-2C0A-0B99BC6EB53E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21" creationId="{147276D4-00E0-F4D4-5849-DF59E75A52F4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22" creationId="{9B5B9D63-8A2E-49B6-FC84-59ABF908D8F3}"/>
          </ac:picMkLst>
        </pc:picChg>
        <pc:picChg chg="mod topLvl">
          <ac:chgData name="Christina Smith" userId="S::christina.smith_cavu.co#ext#@sigaostudios.onmicrosoft.com::32f3232d-3fa0-4f2e-bfb3-fe9a9e73a98b" providerId="AD" clId="Web-{9C88A156-C0C1-BFA7-FA48-E80025B9D65B}" dt="2022-09-06T23:26:54.544" v="477"/>
          <ac:picMkLst>
            <pc:docMk/>
            <pc:sldMk cId="1707507765" sldId="279"/>
            <ac:picMk id="23" creationId="{356D9CF8-4400-724C-E371-CF1B5F15255F}"/>
          </ac:picMkLst>
        </pc:picChg>
        <pc:picChg chg="mod">
          <ac:chgData name="Christina Smith" userId="S::christina.smith_cavu.co#ext#@sigaostudios.onmicrosoft.com::32f3232d-3fa0-4f2e-bfb3-fe9a9e73a98b" providerId="AD" clId="Web-{9C88A156-C0C1-BFA7-FA48-E80025B9D65B}" dt="2022-09-06T17:21:55.550" v="19"/>
          <ac:picMkLst>
            <pc:docMk/>
            <pc:sldMk cId="1707507765" sldId="279"/>
            <ac:picMk id="26" creationId="{254C6FED-3F08-128E-09BB-B5A626FA8B2B}"/>
          </ac:picMkLst>
        </pc:picChg>
      </pc:sldChg>
      <pc:sldChg chg="addSp delSp modSp new mod ord modClrScheme chgLayout">
        <pc:chgData name="Christina Smith" userId="S::christina.smith_cavu.co#ext#@sigaostudios.onmicrosoft.com::32f3232d-3fa0-4f2e-bfb3-fe9a9e73a98b" providerId="AD" clId="Web-{9C88A156-C0C1-BFA7-FA48-E80025B9D65B}" dt="2022-09-06T18:15:07.265" v="347" actId="20577"/>
        <pc:sldMkLst>
          <pc:docMk/>
          <pc:sldMk cId="503513245" sldId="289"/>
        </pc:sldMkLst>
        <pc:spChg chg="del">
          <ac:chgData name="Christina Smith" userId="S::christina.smith_cavu.co#ext#@sigaostudios.onmicrosoft.com::32f3232d-3fa0-4f2e-bfb3-fe9a9e73a98b" providerId="AD" clId="Web-{9C88A156-C0C1-BFA7-FA48-E80025B9D65B}" dt="2022-09-06T17:31:53.848" v="160"/>
          <ac:spMkLst>
            <pc:docMk/>
            <pc:sldMk cId="503513245" sldId="289"/>
            <ac:spMk id="2" creationId="{A2A9B278-CAE1-4EB6-BA7A-6717D48C0DC0}"/>
          </ac:spMkLst>
        </pc:spChg>
        <pc:spChg chg="del">
          <ac:chgData name="Christina Smith" userId="S::christina.smith_cavu.co#ext#@sigaostudios.onmicrosoft.com::32f3232d-3fa0-4f2e-bfb3-fe9a9e73a98b" providerId="AD" clId="Web-{9C88A156-C0C1-BFA7-FA48-E80025B9D65B}" dt="2022-09-06T17:31:55.629" v="161"/>
          <ac:spMkLst>
            <pc:docMk/>
            <pc:sldMk cId="503513245" sldId="289"/>
            <ac:spMk id="3" creationId="{25FCC4A0-C603-DB7C-6CD7-BFFBC5651FA4}"/>
          </ac:spMkLst>
        </pc:spChg>
        <pc:spChg chg="del">
          <ac:chgData name="Christina Smith" userId="S::christina.smith_cavu.co#ext#@sigaostudios.onmicrosoft.com::32f3232d-3fa0-4f2e-bfb3-fe9a9e73a98b" providerId="AD" clId="Web-{9C88A156-C0C1-BFA7-FA48-E80025B9D65B}" dt="2022-09-06T17:31:52.504" v="159"/>
          <ac:spMkLst>
            <pc:docMk/>
            <pc:sldMk cId="503513245" sldId="289"/>
            <ac:spMk id="4" creationId="{4D6A5AFA-DD6B-85E7-32F6-3F4241094EEA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0:58.768" v="37"/>
          <ac:spMkLst>
            <pc:docMk/>
            <pc:sldMk cId="503513245" sldId="289"/>
            <ac:spMk id="5" creationId="{4A4679B5-A58D-87BC-C403-BBCD32A2F599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8:13:29.559" v="316" actId="20577"/>
          <ac:spMkLst>
            <pc:docMk/>
            <pc:sldMk cId="503513245" sldId="289"/>
            <ac:spMk id="6" creationId="{E83029D4-1086-B951-309A-80F9A02F8827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8:15:07.265" v="347" actId="20577"/>
          <ac:spMkLst>
            <pc:docMk/>
            <pc:sldMk cId="503513245" sldId="289"/>
            <ac:spMk id="7" creationId="{229FB0BA-788B-04A1-76A4-5581614B9B7B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40:37.441" v="274"/>
          <ac:spMkLst>
            <pc:docMk/>
            <pc:sldMk cId="503513245" sldId="289"/>
            <ac:spMk id="21" creationId="{3642E0C5-0F74-ACC2-791D-A59DE465A4BB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50:30.004" v="283"/>
          <ac:spMkLst>
            <pc:docMk/>
            <pc:sldMk cId="503513245" sldId="289"/>
            <ac:spMk id="22" creationId="{295D2C43-A709-21A7-F943-511055A110F4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6:52.981" v="218"/>
          <ac:spMkLst>
            <pc:docMk/>
            <pc:sldMk cId="503513245" sldId="289"/>
            <ac:spMk id="23" creationId="{9F4A1B6B-89C4-2257-E183-9D527D0B4F19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40:37.441" v="273"/>
          <ac:spMkLst>
            <pc:docMk/>
            <pc:sldMk cId="503513245" sldId="289"/>
            <ac:spMk id="24" creationId="{790AE97B-7FFD-3F26-5BAA-A6FEAD580A58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9:01.454" v="249"/>
          <ac:spMkLst>
            <pc:docMk/>
            <pc:sldMk cId="503513245" sldId="289"/>
            <ac:spMk id="25" creationId="{C39D31A4-D219-7BB0-2314-457EE04DC9C2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6:52.981" v="217"/>
          <ac:spMkLst>
            <pc:docMk/>
            <pc:sldMk cId="503513245" sldId="289"/>
            <ac:spMk id="26" creationId="{D1F679AF-4562-82A0-B798-07352CE136E1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40:46.550" v="278"/>
          <ac:spMkLst>
            <pc:docMk/>
            <pc:sldMk cId="503513245" sldId="289"/>
            <ac:spMk id="42" creationId="{C705FD07-61E8-CD81-4345-68E203BC8E3C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40:37.441" v="271"/>
          <ac:spMkLst>
            <pc:docMk/>
            <pc:sldMk cId="503513245" sldId="289"/>
            <ac:spMk id="43" creationId="{9BD9FB9F-61E1-1B0A-2642-E24ACB817F4E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9:47.486" v="258"/>
          <ac:spMkLst>
            <pc:docMk/>
            <pc:sldMk cId="503513245" sldId="289"/>
            <ac:spMk id="44" creationId="{E5E85DB0-6C2A-5F08-FEC6-F369D3540B95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9:35.986" v="256"/>
          <ac:spMkLst>
            <pc:docMk/>
            <pc:sldMk cId="503513245" sldId="289"/>
            <ac:spMk id="45" creationId="{D7C17326-D4A9-2E97-A639-9EAB256C3B6A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9:33.267" v="255"/>
          <ac:spMkLst>
            <pc:docMk/>
            <pc:sldMk cId="503513245" sldId="289"/>
            <ac:spMk id="46" creationId="{8D5630B1-6BC4-58D2-FB5C-31AC9B16495B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1:46.457" v="153"/>
          <ac:spMkLst>
            <pc:docMk/>
            <pc:sldMk cId="503513245" sldId="289"/>
            <ac:spMk id="47" creationId="{D5C29D74-6429-7139-48B1-90298ABC19C8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1:46.457" v="154"/>
          <ac:spMkLst>
            <pc:docMk/>
            <pc:sldMk cId="503513245" sldId="289"/>
            <ac:spMk id="48" creationId="{ED1F06D2-C874-B3AC-F68E-70B6A25F102D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31:46.457" v="155"/>
          <ac:spMkLst>
            <pc:docMk/>
            <pc:sldMk cId="503513245" sldId="289"/>
            <ac:spMk id="49" creationId="{74D21CE3-B8FE-8DB5-FF27-8B3A67BA615A}"/>
          </ac:spMkLst>
        </pc:spChg>
        <pc:spChg chg="add del mod">
          <ac:chgData name="Christina Smith" userId="S::christina.smith_cavu.co#ext#@sigaostudios.onmicrosoft.com::32f3232d-3fa0-4f2e-bfb3-fe9a9e73a98b" providerId="AD" clId="Web-{9C88A156-C0C1-BFA7-FA48-E80025B9D65B}" dt="2022-09-06T17:40:05.112" v="262"/>
          <ac:spMkLst>
            <pc:docMk/>
            <pc:sldMk cId="503513245" sldId="289"/>
            <ac:spMk id="50" creationId="{F7074F0D-17E4-4815-485D-9B64859779A8}"/>
          </ac:spMkLst>
        </pc:spChg>
        <pc:spChg chg="add mod">
          <ac:chgData name="Christina Smith" userId="S::christina.smith_cavu.co#ext#@sigaostudios.onmicrosoft.com::32f3232d-3fa0-4f2e-bfb3-fe9a9e73a98b" providerId="AD" clId="Web-{9C88A156-C0C1-BFA7-FA48-E80025B9D65B}" dt="2022-09-06T17:39:08.485" v="251" actId="20577"/>
          <ac:spMkLst>
            <pc:docMk/>
            <pc:sldMk cId="503513245" sldId="289"/>
            <ac:spMk id="54" creationId="{BE3AC6B0-7349-2AC1-614D-6D84A0B1B992}"/>
          </ac:spMkLst>
        </pc:spChg>
        <pc:sp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spMkLst>
            <pc:docMk/>
            <pc:sldMk cId="503513245" sldId="289"/>
            <ac:spMk id="55" creationId="{D833BFCD-9A00-9456-1623-BC957738D296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6:54.935" v="221"/>
          <ac:spMkLst>
            <pc:docMk/>
            <pc:sldMk cId="503513245" sldId="289"/>
            <ac:spMk id="98" creationId="{417D9B95-C4BB-B6F7-B143-CE982EDE880D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8:22.343" v="239"/>
          <ac:spMkLst>
            <pc:docMk/>
            <pc:sldMk cId="503513245" sldId="289"/>
            <ac:spMk id="99" creationId="{B5AEA334-E6AC-4F77-1462-2FEDBDC92C87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7:02.732" v="225"/>
          <ac:spMkLst>
            <pc:docMk/>
            <pc:sldMk cId="503513245" sldId="289"/>
            <ac:spMk id="100" creationId="{A0C706D2-3409-FAFA-BF33-BDF5AE71B271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7:59.718" v="232"/>
          <ac:spMkLst>
            <pc:docMk/>
            <pc:sldMk cId="503513245" sldId="289"/>
            <ac:spMk id="101" creationId="{188A050F-4D58-1103-FA55-991BEB9CE08E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8:49.438" v="246"/>
          <ac:spMkLst>
            <pc:docMk/>
            <pc:sldMk cId="503513245" sldId="289"/>
            <ac:spMk id="102" creationId="{B703CC1B-5DC4-5E6B-CD2A-B237E8C5DB64}"/>
          </ac:spMkLst>
        </pc:spChg>
        <pc:spChg chg="add mod">
          <ac:chgData name="Christina Smith" userId="S::christina.smith_cavu.co#ext#@sigaostudios.onmicrosoft.com::32f3232d-3fa0-4f2e-bfb3-fe9a9e73a98b" providerId="AD" clId="Web-{9C88A156-C0C1-BFA7-FA48-E80025B9D65B}" dt="2022-09-06T17:38:57.422" v="248" actId="20577"/>
          <ac:spMkLst>
            <pc:docMk/>
            <pc:sldMk cId="503513245" sldId="289"/>
            <ac:spMk id="103" creationId="{613CC500-500A-8365-D990-42395BD250F7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36:35.543" v="211"/>
          <ac:spMkLst>
            <pc:docMk/>
            <pc:sldMk cId="503513245" sldId="289"/>
            <ac:spMk id="104" creationId="{9CBD5F6B-B09E-A5AE-5B3D-3FB96AB6A459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40:37.441" v="266"/>
          <ac:spMkLst>
            <pc:docMk/>
            <pc:sldMk cId="503513245" sldId="289"/>
            <ac:spMk id="105" creationId="{DD8DBCBD-4394-B5AD-FD70-88AAB6475A6C}"/>
          </ac:spMkLst>
        </pc:spChg>
        <pc:spChg chg="add del">
          <ac:chgData name="Christina Smith" userId="S::christina.smith_cavu.co#ext#@sigaostudios.onmicrosoft.com::32f3232d-3fa0-4f2e-bfb3-fe9a9e73a98b" providerId="AD" clId="Web-{9C88A156-C0C1-BFA7-FA48-E80025B9D65B}" dt="2022-09-06T17:40:37.441" v="265"/>
          <ac:spMkLst>
            <pc:docMk/>
            <pc:sldMk cId="503513245" sldId="289"/>
            <ac:spMk id="106" creationId="{6A5A78B2-7F79-B14E-425E-419ADB612773}"/>
          </ac:spMkLst>
        </pc:spChg>
        <pc:spChg chg="add del mod topLvl">
          <ac:chgData name="Christina Smith" userId="S::christina.smith_cavu.co#ext#@sigaostudios.onmicrosoft.com::32f3232d-3fa0-4f2e-bfb3-fe9a9e73a98b" providerId="AD" clId="Web-{9C88A156-C0C1-BFA7-FA48-E80025B9D65B}" dt="2022-09-06T17:35:57.105" v="201"/>
          <ac:spMkLst>
            <pc:docMk/>
            <pc:sldMk cId="503513245" sldId="289"/>
            <ac:spMk id="110" creationId="{02CA70D7-6ACF-F03A-1831-C7B70A0CA7A3}"/>
          </ac:spMkLst>
        </pc:spChg>
        <pc:spChg chg="add del topLvl">
          <ac:chgData name="Christina Smith" userId="S::christina.smith_cavu.co#ext#@sigaostudios.onmicrosoft.com::32f3232d-3fa0-4f2e-bfb3-fe9a9e73a98b" providerId="AD" clId="Web-{9C88A156-C0C1-BFA7-FA48-E80025B9D65B}" dt="2022-09-06T17:35:58.495" v="202"/>
          <ac:spMkLst>
            <pc:docMk/>
            <pc:sldMk cId="503513245" sldId="289"/>
            <ac:spMk id="111" creationId="{ABB8AB05-E9A6-0833-3051-8CF13957A7CF}"/>
          </ac:spMkLst>
        </pc:spChg>
        <pc:spChg chg="add mod ord">
          <ac:chgData name="Christina Smith" userId="S::christina.smith_cavu.co#ext#@sigaostudios.onmicrosoft.com::32f3232d-3fa0-4f2e-bfb3-fe9a9e73a98b" providerId="AD" clId="Web-{9C88A156-C0C1-BFA7-FA48-E80025B9D65B}" dt="2022-09-06T18:15:01.171" v="346" actId="20577"/>
          <ac:spMkLst>
            <pc:docMk/>
            <pc:sldMk cId="503513245" sldId="289"/>
            <ac:spMk id="127" creationId="{9E962773-125F-A656-09AC-6B6B9ADD19C9}"/>
          </ac:spMkLst>
        </pc:s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6:41.684" v="212"/>
          <ac:grpSpMkLst>
            <pc:docMk/>
            <pc:sldMk cId="503513245" sldId="289"/>
            <ac:grpSpMk id="32" creationId="{EE803025-63DA-F540-C090-196B19FD8837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9:03.485" v="250"/>
          <ac:grpSpMkLst>
            <pc:docMk/>
            <pc:sldMk cId="503513245" sldId="289"/>
            <ac:grpSpMk id="33" creationId="{CD381755-A25E-4C85-57A5-D1569F2D9B1F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9:28.939" v="253"/>
          <ac:grpSpMkLst>
            <pc:docMk/>
            <pc:sldMk cId="503513245" sldId="289"/>
            <ac:grpSpMk id="36" creationId="{E7643301-2BC5-5D75-7810-F06A3636F562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1:46.457" v="144"/>
          <ac:grpSpMkLst>
            <pc:docMk/>
            <pc:sldMk cId="503513245" sldId="289"/>
            <ac:grpSpMk id="38" creationId="{7F95CC66-5DB4-9A67-1BE5-926211B56DE1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1:46.457" v="145"/>
          <ac:grpSpMkLst>
            <pc:docMk/>
            <pc:sldMk cId="503513245" sldId="289"/>
            <ac:grpSpMk id="39" creationId="{7DC1A9CC-46F9-D3D9-321B-80ECEC562665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1:46.457" v="146"/>
          <ac:grpSpMkLst>
            <pc:docMk/>
            <pc:sldMk cId="503513245" sldId="289"/>
            <ac:grpSpMk id="40" creationId="{FA88F47B-56F7-2573-DE1A-35369DB95468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9:44.674" v="257"/>
          <ac:grpSpMkLst>
            <pc:docMk/>
            <pc:sldMk cId="503513245" sldId="289"/>
            <ac:grpSpMk id="41" creationId="{E54404CA-E426-37B9-56A9-AE658097083F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17:31:46.457" v="158"/>
          <ac:grpSpMkLst>
            <pc:docMk/>
            <pc:sldMk cId="503513245" sldId="289"/>
            <ac:grpSpMk id="53" creationId="{B2B9D04A-E487-F046-F79A-69A204294B70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6:46.809" v="215"/>
          <ac:grpSpMkLst>
            <pc:docMk/>
            <pc:sldMk cId="503513245" sldId="289"/>
            <ac:grpSpMk id="88" creationId="{A0319910-0327-BC37-B60B-827AA7A63812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6:23.277" v="209"/>
          <ac:grpSpMkLst>
            <pc:docMk/>
            <pc:sldMk cId="503513245" sldId="289"/>
            <ac:grpSpMk id="89" creationId="{02784285-8F84-FD84-3874-43B2A09D6568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7:46.467" v="231"/>
          <ac:grpSpMkLst>
            <pc:docMk/>
            <pc:sldMk cId="503513245" sldId="289"/>
            <ac:grpSpMk id="92" creationId="{4D1AD44F-689F-DDF8-08D6-50F2598B941E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6:04.933" v="206"/>
          <ac:grpSpMkLst>
            <pc:docMk/>
            <pc:sldMk cId="503513245" sldId="289"/>
            <ac:grpSpMk id="94" creationId="{10F33A71-9EFF-46C8-B217-E5E4215C325E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6:02.746" v="205"/>
          <ac:grpSpMkLst>
            <pc:docMk/>
            <pc:sldMk cId="503513245" sldId="289"/>
            <ac:grpSpMk id="95" creationId="{FB65B981-6DA8-B962-8734-94BFF696092E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6:01.464" v="204"/>
          <ac:grpSpMkLst>
            <pc:docMk/>
            <pc:sldMk cId="503513245" sldId="289"/>
            <ac:grpSpMk id="96" creationId="{87D54080-49DD-4B36-B3DB-C1277D1B14F2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5:59.761" v="203"/>
          <ac:grpSpMkLst>
            <pc:docMk/>
            <pc:sldMk cId="503513245" sldId="289"/>
            <ac:grpSpMk id="97" creationId="{349AA365-B198-73CB-BC71-4A3F23C1F3B5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17:35:57.105" v="201"/>
          <ac:grpSpMkLst>
            <pc:docMk/>
            <pc:sldMk cId="503513245" sldId="289"/>
            <ac:grpSpMk id="109" creationId="{1C1AC56E-28CF-6B72-8757-41EDBF2D234F}"/>
          </ac:grpSpMkLst>
        </pc:grpChg>
        <pc:picChg chg="add mod">
          <ac:chgData name="Christina Smith" userId="S::christina.smith_cavu.co#ext#@sigaostudios.onmicrosoft.com::32f3232d-3fa0-4f2e-bfb3-fe9a9e73a98b" providerId="AD" clId="Web-{9C88A156-C0C1-BFA7-FA48-E80025B9D65B}" dt="2022-09-06T17:51:02.318" v="287" actId="1076"/>
          <ac:picMkLst>
            <pc:docMk/>
            <pc:sldMk cId="503513245" sldId="289"/>
            <ac:picMk id="126" creationId="{01302B78-CDD5-D235-A42F-46C3702F53BD}"/>
          </ac:picMkLst>
        </pc:pic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9:23.892" v="252"/>
          <ac:cxnSpMkLst>
            <pc:docMk/>
            <pc:sldMk cId="503513245" sldId="289"/>
            <ac:cxnSpMk id="8" creationId="{BBB35165-D14E-5E6B-3FF0-6207E0C17ECA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37.441" v="276"/>
          <ac:cxnSpMkLst>
            <pc:docMk/>
            <pc:sldMk cId="503513245" sldId="289"/>
            <ac:cxnSpMk id="9" creationId="{882BF30E-2558-19EE-C213-9CFA586C31B1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00.799" v="261"/>
          <ac:cxnSpMkLst>
            <pc:docMk/>
            <pc:sldMk cId="503513245" sldId="289"/>
            <ac:cxnSpMk id="10" creationId="{857B15DF-5EC4-F64A-4C8D-5611799CA139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46.550" v="281"/>
          <ac:cxnSpMkLst>
            <pc:docMk/>
            <pc:sldMk cId="503513245" sldId="289"/>
            <ac:cxnSpMk id="11" creationId="{96FAC924-B010-839B-83F1-7CE0B9B45D06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1:46.442" v="124"/>
          <ac:cxnSpMkLst>
            <pc:docMk/>
            <pc:sldMk cId="503513245" sldId="289"/>
            <ac:cxnSpMk id="12" creationId="{8D7D9A17-D18A-8C23-13F2-753ABEA5E75D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46.550" v="280"/>
          <ac:cxnSpMkLst>
            <pc:docMk/>
            <pc:sldMk cId="503513245" sldId="289"/>
            <ac:cxnSpMk id="13" creationId="{72DFBD02-2177-7474-60D6-7EDC606178BB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46.550" v="279"/>
          <ac:cxnSpMkLst>
            <pc:docMk/>
            <pc:sldMk cId="503513245" sldId="289"/>
            <ac:cxnSpMk id="14" creationId="{5C3E3A8C-03E6-F106-CB5D-0D1097284D5A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6:52.981" v="220"/>
          <ac:cxnSpMkLst>
            <pc:docMk/>
            <pc:sldMk cId="503513245" sldId="289"/>
            <ac:cxnSpMk id="15" creationId="{AAF6B4D1-2DD3-B67B-84A5-6A6A6DC8B507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6:52.981" v="219"/>
          <ac:cxnSpMkLst>
            <pc:docMk/>
            <pc:sldMk cId="503513245" sldId="289"/>
            <ac:cxnSpMk id="16" creationId="{E3498EE6-C9A0-ED58-CED5-8AB7753B5E7C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37.441" v="275"/>
          <ac:cxnSpMkLst>
            <pc:docMk/>
            <pc:sldMk cId="503513245" sldId="289"/>
            <ac:cxnSpMk id="17" creationId="{F9FCDFFF-4934-D09F-1E75-9E708C72B339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6:59.622" v="223"/>
          <ac:cxnSpMkLst>
            <pc:docMk/>
            <pc:sldMk cId="503513245" sldId="289"/>
            <ac:cxnSpMk id="18" creationId="{FC243784-5DA7-D6D7-E16A-ECEB2CA195D2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10.343" v="234"/>
          <ac:cxnSpMkLst>
            <pc:docMk/>
            <pc:sldMk cId="503513245" sldId="289"/>
            <ac:cxnSpMk id="19" creationId="{29907C98-A3B1-B58A-614E-A48283E9B2D4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17.781" v="237"/>
          <ac:cxnSpMkLst>
            <pc:docMk/>
            <pc:sldMk cId="503513245" sldId="289"/>
            <ac:cxnSpMk id="20" creationId="{13287A80-5F85-981A-56D4-01E113D245F2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24.421" v="240"/>
          <ac:cxnSpMkLst>
            <pc:docMk/>
            <pc:sldMk cId="503513245" sldId="289"/>
            <ac:cxnSpMk id="27" creationId="{511B4855-78B0-8D1D-B1E1-46457999F11F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37.441" v="272"/>
          <ac:cxnSpMkLst>
            <pc:docMk/>
            <pc:sldMk cId="503513245" sldId="289"/>
            <ac:cxnSpMk id="28" creationId="{668C53F6-A4FD-6CA3-F7DF-8A1C645AD7DD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1:46.442" v="136"/>
          <ac:cxnSpMkLst>
            <pc:docMk/>
            <pc:sldMk cId="503513245" sldId="289"/>
            <ac:cxnSpMk id="29" creationId="{80B61AFE-67EF-8CC8-7DC8-5E89C8DB883D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1:46.442" v="137"/>
          <ac:cxnSpMkLst>
            <pc:docMk/>
            <pc:sldMk cId="503513245" sldId="289"/>
            <ac:cxnSpMk id="30" creationId="{F9D05D1B-B8F6-747C-C5BF-A2742EA253C3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9:51.955" v="259"/>
          <ac:cxnSpMkLst>
            <pc:docMk/>
            <pc:sldMk cId="503513245" sldId="289"/>
            <ac:cxnSpMk id="31" creationId="{80D84AF1-F41F-9504-B2AA-24F9AC2BB74A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8:33.640" v="241"/>
          <ac:cxnSpMkLst>
            <pc:docMk/>
            <pc:sldMk cId="503513245" sldId="289"/>
            <ac:cxnSpMk id="34" creationId="{53947DF1-8AC5-5EB3-2DCB-3D722403DFF0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15.315" v="264"/>
          <ac:cxnSpMkLst>
            <pc:docMk/>
            <pc:sldMk cId="503513245" sldId="289"/>
            <ac:cxnSpMk id="35" creationId="{8461749D-3A8E-9A1C-B1C2-61E7EF90F4D0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9:30.611" v="254"/>
          <ac:cxnSpMkLst>
            <pc:docMk/>
            <pc:sldMk cId="503513245" sldId="289"/>
            <ac:cxnSpMk id="37" creationId="{9164E7A8-67CF-63EF-C99A-F8F6AB2821FA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6:31.356" v="210"/>
          <ac:cxnSpMkLst>
            <pc:docMk/>
            <pc:sldMk cId="503513245" sldId="289"/>
            <ac:cxnSpMk id="51" creationId="{17E47085-474E-02F9-1F43-6EEC49A954FA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40:13.112" v="263"/>
          <ac:cxnSpMkLst>
            <pc:docMk/>
            <pc:sldMk cId="503513245" sldId="289"/>
            <ac:cxnSpMk id="52" creationId="{024822D8-29ED-4ED7-EC03-1F9A50FF0CBA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9:44.674" v="257"/>
          <ac:cxnSpMkLst>
            <pc:docMk/>
            <pc:sldMk cId="503513245" sldId="289"/>
            <ac:cxnSpMk id="56" creationId="{25135E13-0BAA-D96D-B638-B2E40629A4EE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57" creationId="{98FD6F04-449D-3913-11D5-C0C2F6750B47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1:46.457" v="146"/>
          <ac:cxnSpMkLst>
            <pc:docMk/>
            <pc:sldMk cId="503513245" sldId="289"/>
            <ac:cxnSpMk id="58" creationId="{A50300FA-6971-C380-1215-3D68272AED82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59" creationId="{80C5D41C-A881-6362-C9D1-5017BC3816C1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1:46.457" v="145"/>
          <ac:cxnSpMkLst>
            <pc:docMk/>
            <pc:sldMk cId="503513245" sldId="289"/>
            <ac:cxnSpMk id="60" creationId="{1E1D343F-DF75-3D48-9B3D-183BF52E3741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1" creationId="{7A6CA728-610D-1E0B-12AF-21739BFC0A20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2" creationId="{4E4CA6BB-8246-7A9D-8055-1375F2C3E337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3" creationId="{F1B04AE1-92B5-C096-401C-009D8BB01F0A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4" creationId="{2289A77D-5CCF-4FAA-7817-732F79E4365F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5" creationId="{07C15806-2DD7-6E9A-CEF4-1D37A120541D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9:03.485" v="250"/>
          <ac:cxnSpMkLst>
            <pc:docMk/>
            <pc:sldMk cId="503513245" sldId="289"/>
            <ac:cxnSpMk id="66" creationId="{D4245DD8-16E2-F5EA-C395-2EB41A642B50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7" creationId="{63092536-7A34-8FD5-55A8-029155E5320A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8" creationId="{447FE944-805B-666B-D6E6-668A99663039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1:32.722" v="38"/>
          <ac:cxnSpMkLst>
            <pc:docMk/>
            <pc:sldMk cId="503513245" sldId="289"/>
            <ac:cxnSpMk id="69" creationId="{B5CB1301-8D9E-2096-1CD3-A989C25E3A21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57.122" v="222"/>
          <ac:cxnSpMkLst>
            <pc:docMk/>
            <pc:sldMk cId="503513245" sldId="289"/>
            <ac:cxnSpMk id="70" creationId="{52A9D5F1-F873-1C05-5EAE-357CC3712E50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35.828" v="242"/>
          <ac:cxnSpMkLst>
            <pc:docMk/>
            <pc:sldMk cId="503513245" sldId="289"/>
            <ac:cxnSpMk id="71" creationId="{B832A8E5-638F-550A-3F51-9AE8DBBA5E47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39.609" v="244"/>
          <ac:cxnSpMkLst>
            <pc:docMk/>
            <pc:sldMk cId="503513245" sldId="289"/>
            <ac:cxnSpMk id="72" creationId="{D7D5CEF8-AAB0-763E-AE31-601EBB13A236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37.441" v="270"/>
          <ac:cxnSpMkLst>
            <pc:docMk/>
            <pc:sldMk cId="503513245" sldId="289"/>
            <ac:cxnSpMk id="73" creationId="{9AF77E7E-F229-7F2E-9B6C-7E08D691F671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46.535" v="277"/>
          <ac:cxnSpMkLst>
            <pc:docMk/>
            <pc:sldMk cId="503513245" sldId="289"/>
            <ac:cxnSpMk id="74" creationId="{18998CE5-C349-6725-563E-F5BB99E0E422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37.441" v="269"/>
          <ac:cxnSpMkLst>
            <pc:docMk/>
            <pc:sldMk cId="503513245" sldId="289"/>
            <ac:cxnSpMk id="75" creationId="{BE95B3EB-C105-C657-866D-3CD738D27CDA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14.843" v="236"/>
          <ac:cxnSpMkLst>
            <pc:docMk/>
            <pc:sldMk cId="503513245" sldId="289"/>
            <ac:cxnSpMk id="76" creationId="{FEAA82D7-7CEA-FADC-55A5-04EF82DF1CF3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43.794" v="213"/>
          <ac:cxnSpMkLst>
            <pc:docMk/>
            <pc:sldMk cId="503513245" sldId="289"/>
            <ac:cxnSpMk id="77" creationId="{D33E7885-01E6-4D5E-E648-34BCFE39DE16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7:00.747" v="224"/>
          <ac:cxnSpMkLst>
            <pc:docMk/>
            <pc:sldMk cId="503513245" sldId="289"/>
            <ac:cxnSpMk id="78" creationId="{BB905829-3970-FB55-EE2E-A955C479273C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45.387" v="214"/>
          <ac:cxnSpMkLst>
            <pc:docMk/>
            <pc:sldMk cId="503513245" sldId="289"/>
            <ac:cxnSpMk id="79" creationId="{AF7ECDF3-B013-E84C-D412-313412615DE0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09.308" v="207"/>
          <ac:cxnSpMkLst>
            <pc:docMk/>
            <pc:sldMk cId="503513245" sldId="289"/>
            <ac:cxnSpMk id="80" creationId="{9046A88E-29BD-CA36-F314-0F21D5259587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07.093" v="233"/>
          <ac:cxnSpMkLst>
            <pc:docMk/>
            <pc:sldMk cId="503513245" sldId="289"/>
            <ac:cxnSpMk id="81" creationId="{A8967816-A95E-40DD-CB8B-777D3AC937C3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12.624" v="235"/>
          <ac:cxnSpMkLst>
            <pc:docMk/>
            <pc:sldMk cId="503513245" sldId="289"/>
            <ac:cxnSpMk id="82" creationId="{2853DD45-0C3E-225C-B079-87A1AC221461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20.374" v="238"/>
          <ac:cxnSpMkLst>
            <pc:docMk/>
            <pc:sldMk cId="503513245" sldId="289"/>
            <ac:cxnSpMk id="83" creationId="{A7CF93A9-1717-973E-F0BC-35A7B1059631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41.781" v="245"/>
          <ac:cxnSpMkLst>
            <pc:docMk/>
            <pc:sldMk cId="503513245" sldId="289"/>
            <ac:cxnSpMk id="84" creationId="{443C13E1-E197-8081-C242-0E5A6B07C655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51.485" v="247"/>
          <ac:cxnSpMkLst>
            <pc:docMk/>
            <pc:sldMk cId="503513245" sldId="289"/>
            <ac:cxnSpMk id="85" creationId="{E35E12ED-FFDA-0D07-0184-42CC5860B09A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37.441" v="268"/>
          <ac:cxnSpMkLst>
            <pc:docMk/>
            <pc:sldMk cId="503513245" sldId="289"/>
            <ac:cxnSpMk id="86" creationId="{E3B83021-7C21-CA63-33CD-B00549C4CF6B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40:37.441" v="267"/>
          <ac:cxnSpMkLst>
            <pc:docMk/>
            <pc:sldMk cId="503513245" sldId="289"/>
            <ac:cxnSpMk id="87" creationId="{F4EF5638-7E24-F1AA-330F-B98F059C071B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7:45.030" v="230"/>
          <ac:cxnSpMkLst>
            <pc:docMk/>
            <pc:sldMk cId="503513245" sldId="289"/>
            <ac:cxnSpMk id="90" creationId="{5AE56FA8-9BEF-075D-EE6D-A8886CF69F90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52.981" v="216"/>
          <ac:cxnSpMkLst>
            <pc:docMk/>
            <pc:sldMk cId="503513245" sldId="289"/>
            <ac:cxnSpMk id="91" creationId="{A693B2CA-0A2F-3803-7884-871031BA13D4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8:37.437" v="243"/>
          <ac:cxnSpMkLst>
            <pc:docMk/>
            <pc:sldMk cId="503513245" sldId="289"/>
            <ac:cxnSpMk id="93" creationId="{0082E815-26E3-CDFE-8347-FA4A698A9866}"/>
          </ac:cxnSpMkLst>
        </pc:cxnChg>
        <pc:cxnChg chg="add del">
          <ac:chgData name="Christina Smith" userId="S::christina.smith_cavu.co#ext#@sigaostudios.onmicrosoft.com::32f3232d-3fa0-4f2e-bfb3-fe9a9e73a98b" providerId="AD" clId="Web-{9C88A156-C0C1-BFA7-FA48-E80025B9D65B}" dt="2022-09-06T17:36:11.949" v="208"/>
          <ac:cxnSpMkLst>
            <pc:docMk/>
            <pc:sldMk cId="503513245" sldId="289"/>
            <ac:cxnSpMk id="107" creationId="{199DE846-6E15-3160-3655-ED6FC5297C08}"/>
          </ac:cxnSpMkLst>
        </pc:cxnChg>
        <pc:cxnChg chg="add del mod">
          <ac:chgData name="Christina Smith" userId="S::christina.smith_cavu.co#ext#@sigaostudios.onmicrosoft.com::32f3232d-3fa0-4f2e-bfb3-fe9a9e73a98b" providerId="AD" clId="Web-{9C88A156-C0C1-BFA7-FA48-E80025B9D65B}" dt="2022-09-06T17:35:49.026" v="198"/>
          <ac:cxnSpMkLst>
            <pc:docMk/>
            <pc:sldMk cId="503513245" sldId="289"/>
            <ac:cxnSpMk id="108" creationId="{47789BC5-16F1-D7B8-48A2-93BA30C10945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5:59.761" v="203"/>
          <ac:cxnSpMkLst>
            <pc:docMk/>
            <pc:sldMk cId="503513245" sldId="289"/>
            <ac:cxnSpMk id="112" creationId="{799B1FB0-8AC3-CF70-F252-C163D3DD455F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13" creationId="{08BE670C-6092-AA4D-9B1D-EEE8EBC7BAAE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6:01.464" v="204"/>
          <ac:cxnSpMkLst>
            <pc:docMk/>
            <pc:sldMk cId="503513245" sldId="289"/>
            <ac:cxnSpMk id="114" creationId="{637EEF63-A163-97EF-2D15-D3DE2F95B77B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15" creationId="{CD643E63-461C-479C-D56D-8D0C1BA9323A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6:02.746" v="205"/>
          <ac:cxnSpMkLst>
            <pc:docMk/>
            <pc:sldMk cId="503513245" sldId="289"/>
            <ac:cxnSpMk id="116" creationId="{77EA999F-542D-B3A3-A9FF-A8E23DD5CC2F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17" creationId="{805EF03D-1AB0-7584-9819-3DA0C81D842A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18" creationId="{4351A375-050D-B5EB-2480-D4C2D003ECAC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19" creationId="{F6D9F697-E68C-38AA-C7E1-C3949A559FA5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20" creationId="{289B6365-F550-EB77-05AF-D6DE44C3C970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21" creationId="{76B6B78E-95A0-C5F1-5974-3C983A514ECE}"/>
          </ac:cxnSpMkLst>
        </pc:cxnChg>
        <pc:cxnChg chg="add mod">
          <ac:chgData name="Christina Smith" userId="S::christina.smith_cavu.co#ext#@sigaostudios.onmicrosoft.com::32f3232d-3fa0-4f2e-bfb3-fe9a9e73a98b" providerId="AD" clId="Web-{9C88A156-C0C1-BFA7-FA48-E80025B9D65B}" dt="2022-09-06T17:36:23.277" v="209"/>
          <ac:cxnSpMkLst>
            <pc:docMk/>
            <pc:sldMk cId="503513245" sldId="289"/>
            <ac:cxnSpMk id="122" creationId="{D714D3F6-02F2-217D-6571-1669562BCAEA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23" creationId="{2B371433-55E1-8B9B-7B38-6E04411ABE2D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24" creationId="{66302A24-F6D6-BFAF-1D06-6CD3CCA4E31B}"/>
          </ac:cxnSpMkLst>
        </pc:cxnChg>
        <pc:cxnChg chg="add">
          <ac:chgData name="Christina Smith" userId="S::christina.smith_cavu.co#ext#@sigaostudios.onmicrosoft.com::32f3232d-3fa0-4f2e-bfb3-fe9a9e73a98b" providerId="AD" clId="Web-{9C88A156-C0C1-BFA7-FA48-E80025B9D65B}" dt="2022-09-06T17:35:19.963" v="190"/>
          <ac:cxnSpMkLst>
            <pc:docMk/>
            <pc:sldMk cId="503513245" sldId="289"/>
            <ac:cxnSpMk id="125" creationId="{E4FFA6DB-C70D-BAD4-599C-6B0B7C3251E9}"/>
          </ac:cxnSpMkLst>
        </pc:cxnChg>
      </pc:sldChg>
      <pc:sldChg chg="delSp modSp new del mod modClrScheme chgLayout">
        <pc:chgData name="Christina Smith" userId="S::christina.smith_cavu.co#ext#@sigaostudios.onmicrosoft.com::32f3232d-3fa0-4f2e-bfb3-fe9a9e73a98b" providerId="AD" clId="Web-{9C88A156-C0C1-BFA7-FA48-E80025B9D65B}" dt="2022-09-06T18:13:42.200" v="317"/>
        <pc:sldMkLst>
          <pc:docMk/>
          <pc:sldMk cId="589310669" sldId="290"/>
        </pc:sldMkLst>
        <pc:spChg chg="mod ord">
          <ac:chgData name="Christina Smith" userId="S::christina.smith_cavu.co#ext#@sigaostudios.onmicrosoft.com::32f3232d-3fa0-4f2e-bfb3-fe9a9e73a98b" providerId="AD" clId="Web-{9C88A156-C0C1-BFA7-FA48-E80025B9D65B}" dt="2022-09-06T18:11:59.244" v="300"/>
          <ac:spMkLst>
            <pc:docMk/>
            <pc:sldMk cId="589310669" sldId="290"/>
            <ac:spMk id="2" creationId="{6CA9A448-949A-88D0-5174-BBFEFEBEB46A}"/>
          </ac:spMkLst>
        </pc:spChg>
        <pc:spChg chg="del">
          <ac:chgData name="Christina Smith" userId="S::christina.smith_cavu.co#ext#@sigaostudios.onmicrosoft.com::32f3232d-3fa0-4f2e-bfb3-fe9a9e73a98b" providerId="AD" clId="Web-{9C88A156-C0C1-BFA7-FA48-E80025B9D65B}" dt="2022-09-06T18:11:42.478" v="299"/>
          <ac:spMkLst>
            <pc:docMk/>
            <pc:sldMk cId="589310669" sldId="290"/>
            <ac:spMk id="3" creationId="{B16015EA-75A0-3454-046C-7852E6E67AB6}"/>
          </ac:spMkLst>
        </pc:spChg>
        <pc:spChg chg="del">
          <ac:chgData name="Christina Smith" userId="S::christina.smith_cavu.co#ext#@sigaostudios.onmicrosoft.com::32f3232d-3fa0-4f2e-bfb3-fe9a9e73a98b" providerId="AD" clId="Web-{9C88A156-C0C1-BFA7-FA48-E80025B9D65B}" dt="2022-09-06T18:11:31.493" v="298"/>
          <ac:spMkLst>
            <pc:docMk/>
            <pc:sldMk cId="589310669" sldId="290"/>
            <ac:spMk id="4" creationId="{D96BC0EE-74A2-8DCD-DF44-E8EFA7F23B24}"/>
          </ac:spMkLst>
        </pc:spChg>
        <pc:spChg chg="del">
          <ac:chgData name="Christina Smith" userId="S::christina.smith_cavu.co#ext#@sigaostudios.onmicrosoft.com::32f3232d-3fa0-4f2e-bfb3-fe9a9e73a98b" providerId="AD" clId="Web-{9C88A156-C0C1-BFA7-FA48-E80025B9D65B}" dt="2022-09-06T18:11:21.196" v="297"/>
          <ac:spMkLst>
            <pc:docMk/>
            <pc:sldMk cId="589310669" sldId="290"/>
            <ac:spMk id="5" creationId="{835ED6FB-6CF7-5C7C-1DD3-682C6316A789}"/>
          </ac:spMkLst>
        </pc:spChg>
      </pc:sldChg>
      <pc:sldChg chg="new del">
        <pc:chgData name="Christina Smith" userId="S::christina.smith_cavu.co#ext#@sigaostudios.onmicrosoft.com::32f3232d-3fa0-4f2e-bfb3-fe9a9e73a98b" providerId="AD" clId="Web-{9C88A156-C0C1-BFA7-FA48-E80025B9D65B}" dt="2022-09-06T18:06:30.313" v="292"/>
        <pc:sldMkLst>
          <pc:docMk/>
          <pc:sldMk cId="1125095302" sldId="290"/>
        </pc:sldMkLst>
      </pc:sldChg>
      <pc:sldChg chg="add del">
        <pc:chgData name="Christina Smith" userId="S::christina.smith_cavu.co#ext#@sigaostudios.onmicrosoft.com::32f3232d-3fa0-4f2e-bfb3-fe9a9e73a98b" providerId="AD" clId="Web-{9C88A156-C0C1-BFA7-FA48-E80025B9D65B}" dt="2022-09-06T18:11:05.820" v="296"/>
        <pc:sldMkLst>
          <pc:docMk/>
          <pc:sldMk cId="3103711363" sldId="291"/>
        </pc:sldMkLst>
      </pc:sldChg>
      <pc:sldChg chg="addSp delSp modSp del">
        <pc:chgData name="Christina Smith" userId="S::christina.smith_cavu.co#ext#@sigaostudios.onmicrosoft.com::32f3232d-3fa0-4f2e-bfb3-fe9a9e73a98b" providerId="AD" clId="Web-{9C88A156-C0C1-BFA7-FA48-E80025B9D65B}" dt="2022-09-06T23:53:24.427" v="649"/>
        <pc:sldMkLst>
          <pc:docMk/>
          <pc:sldMk cId="4289974032" sldId="1805"/>
        </pc:sldMkLst>
        <pc:spChg chg="add del">
          <ac:chgData name="Christina Smith" userId="S::christina.smith_cavu.co#ext#@sigaostudios.onmicrosoft.com::32f3232d-3fa0-4f2e-bfb3-fe9a9e73a98b" providerId="AD" clId="Web-{9C88A156-C0C1-BFA7-FA48-E80025B9D65B}" dt="2022-09-06T23:37:57.864" v="562"/>
          <ac:spMkLst>
            <pc:docMk/>
            <pc:sldMk cId="4289974032" sldId="1805"/>
            <ac:spMk id="5" creationId="{92DE185F-223A-CFA6-7CFB-FD569866796B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8:59.959" v="563" actId="1076"/>
          <ac:spMkLst>
            <pc:docMk/>
            <pc:sldMk cId="4289974032" sldId="1805"/>
            <ac:spMk id="9" creationId="{357373B5-EA3B-A048-A09B-2732C4160832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1:41.585" v="485"/>
          <ac:spMkLst>
            <pc:docMk/>
            <pc:sldMk cId="4289974032" sldId="1805"/>
            <ac:spMk id="10" creationId="{E723E343-5213-FA4B-90C3-7411ADF9EED2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2:32.681" v="488" actId="20577"/>
          <ac:spMkLst>
            <pc:docMk/>
            <pc:sldMk cId="4289974032" sldId="1805"/>
            <ac:spMk id="11" creationId="{7CEA7795-79E6-FD46-A6B6-103808EB5617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0:44.489" v="481" actId="20577"/>
          <ac:spMkLst>
            <pc:docMk/>
            <pc:sldMk cId="4289974032" sldId="1805"/>
            <ac:spMk id="13" creationId="{236C28A4-ADF9-C94A-AB48-C2EA74ACF9C5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0:53.521" v="482" actId="20577"/>
          <ac:spMkLst>
            <pc:docMk/>
            <pc:sldMk cId="4289974032" sldId="1805"/>
            <ac:spMk id="14" creationId="{D86901DD-399F-8042-914C-A991CB950B61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0:03.363" v="479" actId="1076"/>
          <ac:spMkLst>
            <pc:docMk/>
            <pc:sldMk cId="4289974032" sldId="1805"/>
            <ac:spMk id="57" creationId="{70CA148E-A4AF-8D4A-AC3A-7D5F0F6D4C71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1:05.943" v="483" actId="20577"/>
          <ac:spMkLst>
            <pc:docMk/>
            <pc:sldMk cId="4289974032" sldId="1805"/>
            <ac:spMk id="80" creationId="{A925D6FE-69A3-714B-BBD2-2D1301081F24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2:02.304" v="487" actId="20577"/>
          <ac:spMkLst>
            <pc:docMk/>
            <pc:sldMk cId="4289974032" sldId="1805"/>
            <ac:spMk id="81" creationId="{3579C4FB-E15C-FD43-8FFE-697E6574A45E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23:39:04.350" v="564" actId="1076"/>
          <ac:spMkLst>
            <pc:docMk/>
            <pc:sldMk cId="4289974032" sldId="1805"/>
            <ac:spMk id="83" creationId="{473A5C30-1CF0-C04D-99D1-FF6D40286937}"/>
          </ac:spMkLst>
        </pc:spChg>
        <pc:grpChg chg="add mod">
          <ac:chgData name="Christina Smith" userId="S::christina.smith_cavu.co#ext#@sigaostudios.onmicrosoft.com::32f3232d-3fa0-4f2e-bfb3-fe9a9e73a98b" providerId="AD" clId="Web-{9C88A156-C0C1-BFA7-FA48-E80025B9D65B}" dt="2022-09-06T23:39:32.789" v="566" actId="1076"/>
          <ac:grpSpMkLst>
            <pc:docMk/>
            <pc:sldMk cId="4289974032" sldId="1805"/>
            <ac:grpSpMk id="3" creationId="{7B23751F-56AA-92C4-642B-A97A3F9C841C}"/>
          </ac:grpSpMkLst>
        </pc:grpChg>
        <pc:picChg chg="add mod">
          <ac:chgData name="Christina Smith" userId="S::christina.smith_cavu.co#ext#@sigaostudios.onmicrosoft.com::32f3232d-3fa0-4f2e-bfb3-fe9a9e73a98b" providerId="AD" clId="Web-{9C88A156-C0C1-BFA7-FA48-E80025B9D65B}" dt="2022-09-06T23:42:10.607" v="568" actId="1076"/>
          <ac:picMkLst>
            <pc:docMk/>
            <pc:sldMk cId="4289974032" sldId="1805"/>
            <ac:picMk id="17" creationId="{186F633D-B8E6-50F7-7ED8-90A0ABBF0B6D}"/>
          </ac:picMkLst>
        </pc:picChg>
      </pc:sldChg>
      <pc:sldChg chg="del">
        <pc:chgData name="Christina Smith" userId="S::christina.smith_cavu.co#ext#@sigaostudios.onmicrosoft.com::32f3232d-3fa0-4f2e-bfb3-fe9a9e73a98b" providerId="AD" clId="Web-{9C88A156-C0C1-BFA7-FA48-E80025B9D65B}" dt="2022-09-06T18:54:30.931" v="367"/>
        <pc:sldMkLst>
          <pc:docMk/>
          <pc:sldMk cId="2540425140" sldId="3072"/>
        </pc:sldMkLst>
      </pc:sldChg>
      <pc:sldChg chg="del">
        <pc:chgData name="Christina Smith" userId="S::christina.smith_cavu.co#ext#@sigaostudios.onmicrosoft.com::32f3232d-3fa0-4f2e-bfb3-fe9a9e73a98b" providerId="AD" clId="Web-{9C88A156-C0C1-BFA7-FA48-E80025B9D65B}" dt="2022-09-06T18:54:24.884" v="366"/>
        <pc:sldMkLst>
          <pc:docMk/>
          <pc:sldMk cId="2917529853" sldId="3073"/>
        </pc:sldMkLst>
      </pc:sldChg>
      <pc:sldChg chg="addSp delSp modSp delAnim">
        <pc:chgData name="Christina Smith" userId="S::christina.smith_cavu.co#ext#@sigaostudios.onmicrosoft.com::32f3232d-3fa0-4f2e-bfb3-fe9a9e73a98b" providerId="AD" clId="Web-{9C88A156-C0C1-BFA7-FA48-E80025B9D65B}" dt="2022-09-06T23:24:58.290" v="450" actId="1076"/>
        <pc:sldMkLst>
          <pc:docMk/>
          <pc:sldMk cId="1631451952" sldId="3075"/>
        </pc:sldMkLst>
        <pc:spChg chg="mod">
          <ac:chgData name="Christina Smith" userId="S::christina.smith_cavu.co#ext#@sigaostudios.onmicrosoft.com::32f3232d-3fa0-4f2e-bfb3-fe9a9e73a98b" providerId="AD" clId="Web-{9C88A156-C0C1-BFA7-FA48-E80025B9D65B}" dt="2022-09-06T18:55:09.715" v="370" actId="20577"/>
          <ac:spMkLst>
            <pc:docMk/>
            <pc:sldMk cId="1631451952" sldId="3075"/>
            <ac:spMk id="2" creationId="{B554FE9E-29CA-4C5D-4992-EA614020A803}"/>
          </ac:spMkLst>
        </pc:spChg>
        <pc:grpChg chg="add mod">
          <ac:chgData name="Christina Smith" userId="S::christina.smith_cavu.co#ext#@sigaostudios.onmicrosoft.com::32f3232d-3fa0-4f2e-bfb3-fe9a9e73a98b" providerId="AD" clId="Web-{9C88A156-C0C1-BFA7-FA48-E80025B9D65B}" dt="2022-09-06T18:59:12.417" v="394" actId="1076"/>
          <ac:grpSpMkLst>
            <pc:docMk/>
            <pc:sldMk cId="1631451952" sldId="3075"/>
            <ac:grpSpMk id="13" creationId="{114602D6-F37F-8AAD-5C6F-79096AC46B6D}"/>
          </ac:grpSpMkLst>
        </pc:grpChg>
        <pc:grpChg chg="add del mod">
          <ac:chgData name="Christina Smith" userId="S::christina.smith_cavu.co#ext#@sigaostudios.onmicrosoft.com::32f3232d-3fa0-4f2e-bfb3-fe9a9e73a98b" providerId="AD" clId="Web-{9C88A156-C0C1-BFA7-FA48-E80025B9D65B}" dt="2022-09-06T23:23:31.553" v="436"/>
          <ac:grpSpMkLst>
            <pc:docMk/>
            <pc:sldMk cId="1631451952" sldId="3075"/>
            <ac:grpSpMk id="14" creationId="{BD1F8529-EF15-A395-CBC0-B961F9B194A4}"/>
          </ac:grpSpMkLst>
        </pc:grpChg>
        <pc:picChg chg="del">
          <ac:chgData name="Christina Smith" userId="S::christina.smith_cavu.co#ext#@sigaostudios.onmicrosoft.com::32f3232d-3fa0-4f2e-bfb3-fe9a9e73a98b" providerId="AD" clId="Web-{9C88A156-C0C1-BFA7-FA48-E80025B9D65B}" dt="2022-09-06T18:55:12.371" v="371"/>
          <ac:picMkLst>
            <pc:docMk/>
            <pc:sldMk cId="1631451952" sldId="3075"/>
            <ac:picMk id="3" creationId="{48D2AA86-4AC2-3DF0-A3D0-C4063B2E99E4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2:43:15.251" v="420"/>
          <ac:picMkLst>
            <pc:docMk/>
            <pc:sldMk cId="1631451952" sldId="3075"/>
            <ac:picMk id="3" creationId="{806D8340-ED02-A22E-BA20-847CDB52C56E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2:43:10.610" v="418"/>
          <ac:picMkLst>
            <pc:docMk/>
            <pc:sldMk cId="1631451952" sldId="3075"/>
            <ac:picMk id="4" creationId="{BDE4EB5B-8EB3-F4E8-185D-927F84934C23}"/>
          </ac:picMkLst>
        </pc:picChg>
        <pc:picChg chg="del">
          <ac:chgData name="Christina Smith" userId="S::christina.smith_cavu.co#ext#@sigaostudios.onmicrosoft.com::32f3232d-3fa0-4f2e-bfb3-fe9a9e73a98b" providerId="AD" clId="Web-{9C88A156-C0C1-BFA7-FA48-E80025B9D65B}" dt="2022-09-06T18:55:13.574" v="372"/>
          <ac:picMkLst>
            <pc:docMk/>
            <pc:sldMk cId="1631451952" sldId="3075"/>
            <ac:picMk id="4" creationId="{D163F61D-B1FD-D86B-D1A7-7517D649CC3C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3:10:13.307" v="434"/>
          <ac:picMkLst>
            <pc:docMk/>
            <pc:sldMk cId="1631451952" sldId="3075"/>
            <ac:picMk id="5" creationId="{A5A9123F-C745-8B5C-6614-4AED18CBC419}"/>
          </ac:picMkLst>
        </pc:picChg>
        <pc:picChg chg="del">
          <ac:chgData name="Christina Smith" userId="S::christina.smith_cavu.co#ext#@sigaostudios.onmicrosoft.com::32f3232d-3fa0-4f2e-bfb3-fe9a9e73a98b" providerId="AD" clId="Web-{9C88A156-C0C1-BFA7-FA48-E80025B9D65B}" dt="2022-09-06T18:55:14.402" v="373"/>
          <ac:picMkLst>
            <pc:docMk/>
            <pc:sldMk cId="1631451952" sldId="3075"/>
            <ac:picMk id="5" creationId="{C46CDCDD-24C5-492E-C616-4305CB656AE0}"/>
          </ac:picMkLst>
        </pc:picChg>
        <pc:picChg chg="del">
          <ac:chgData name="Christina Smith" userId="S::christina.smith_cavu.co#ext#@sigaostudios.onmicrosoft.com::32f3232d-3fa0-4f2e-bfb3-fe9a9e73a98b" providerId="AD" clId="Web-{9C88A156-C0C1-BFA7-FA48-E80025B9D65B}" dt="2022-09-06T18:55:15.184" v="374"/>
          <ac:picMkLst>
            <pc:docMk/>
            <pc:sldMk cId="1631451952" sldId="3075"/>
            <ac:picMk id="6" creationId="{ADC17D71-CFD5-BA1A-40C9-7A01F8F3AE9B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3:10:16.697" v="435"/>
          <ac:picMkLst>
            <pc:docMk/>
            <pc:sldMk cId="1631451952" sldId="3075"/>
            <ac:picMk id="6" creationId="{F74F443C-3710-D3F3-3BBE-0BAEAE98888B}"/>
          </ac:picMkLst>
        </pc:picChg>
        <pc:picChg chg="del">
          <ac:chgData name="Christina Smith" userId="S::christina.smith_cavu.co#ext#@sigaostudios.onmicrosoft.com::32f3232d-3fa0-4f2e-bfb3-fe9a9e73a98b" providerId="AD" clId="Web-{9C88A156-C0C1-BFA7-FA48-E80025B9D65B}" dt="2022-09-06T18:55:16.293" v="375"/>
          <ac:picMkLst>
            <pc:docMk/>
            <pc:sldMk cId="1631451952" sldId="3075"/>
            <ac:picMk id="7" creationId="{BA5798A2-9ABA-1BC8-8C73-42BE123968CC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3:23:50.116" v="441"/>
          <ac:picMkLst>
            <pc:docMk/>
            <pc:sldMk cId="1631451952" sldId="3075"/>
            <ac:picMk id="7" creationId="{ED038CBA-9254-3DC1-1AF1-9B58CC489CBD}"/>
          </ac:picMkLst>
        </pc:picChg>
        <pc:picChg chg="del">
          <ac:chgData name="Christina Smith" userId="S::christina.smith_cavu.co#ext#@sigaostudios.onmicrosoft.com::32f3232d-3fa0-4f2e-bfb3-fe9a9e73a98b" providerId="AD" clId="Web-{9C88A156-C0C1-BFA7-FA48-E80025B9D65B}" dt="2022-09-06T18:55:18.981" v="376"/>
          <ac:picMkLst>
            <pc:docMk/>
            <pc:sldMk cId="1631451952" sldId="3075"/>
            <ac:picMk id="8" creationId="{37C526BD-2478-2DCA-F095-DD020E10F84D}"/>
          </ac:picMkLst>
        </pc:picChg>
        <pc:picChg chg="add mod">
          <ac:chgData name="Christina Smith" userId="S::christina.smith_cavu.co#ext#@sigaostudios.onmicrosoft.com::32f3232d-3fa0-4f2e-bfb3-fe9a9e73a98b" providerId="AD" clId="Web-{9C88A156-C0C1-BFA7-FA48-E80025B9D65B}" dt="2022-09-06T23:24:58.290" v="450" actId="1076"/>
          <ac:picMkLst>
            <pc:docMk/>
            <pc:sldMk cId="1631451952" sldId="3075"/>
            <ac:picMk id="8" creationId="{A78AA706-CB27-CEDB-63D7-26E27839F3CB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18:55:46.873" v="378"/>
          <ac:picMkLst>
            <pc:docMk/>
            <pc:sldMk cId="1631451952" sldId="3075"/>
            <ac:picMk id="9" creationId="{3F2AEBB1-2AFE-9969-999C-F9CFBD45F0B3}"/>
          </ac:picMkLst>
        </pc:picChg>
        <pc:picChg chg="add mod">
          <ac:chgData name="Christina Smith" userId="S::christina.smith_cavu.co#ext#@sigaostudios.onmicrosoft.com::32f3232d-3fa0-4f2e-bfb3-fe9a9e73a98b" providerId="AD" clId="Web-{9C88A156-C0C1-BFA7-FA48-E80025B9D65B}" dt="2022-09-06T18:58:14.570" v="390" actId="1076"/>
          <ac:picMkLst>
            <pc:docMk/>
            <pc:sldMk cId="1631451952" sldId="3075"/>
            <ac:picMk id="10" creationId="{AD3B52D5-B5A7-BA48-208F-B48429A252DC}"/>
          </ac:picMkLst>
        </pc:picChg>
        <pc:picChg chg="add mod ord">
          <ac:chgData name="Christina Smith" userId="S::christina.smith_cavu.co#ext#@sigaostudios.onmicrosoft.com::32f3232d-3fa0-4f2e-bfb3-fe9a9e73a98b" providerId="AD" clId="Web-{9C88A156-C0C1-BFA7-FA48-E80025B9D65B}" dt="2022-09-06T18:57:24.785" v="383"/>
          <ac:picMkLst>
            <pc:docMk/>
            <pc:sldMk cId="1631451952" sldId="3075"/>
            <ac:picMk id="11" creationId="{19B30FEF-4981-04FB-F217-42CD2F17B5DE}"/>
          </ac:picMkLst>
        </pc:picChg>
        <pc:picChg chg="add mod">
          <ac:chgData name="Christina Smith" userId="S::christina.smith_cavu.co#ext#@sigaostudios.onmicrosoft.com::32f3232d-3fa0-4f2e-bfb3-fe9a9e73a98b" providerId="AD" clId="Web-{9C88A156-C0C1-BFA7-FA48-E80025B9D65B}" dt="2022-09-06T18:58:23.102" v="391" actId="1076"/>
          <ac:picMkLst>
            <pc:docMk/>
            <pc:sldMk cId="1631451952" sldId="3075"/>
            <ac:picMk id="12" creationId="{04FEFBE8-B9E6-889F-A67F-3B1719F50479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3:23:37.131" v="437"/>
          <ac:picMkLst>
            <pc:docMk/>
            <pc:sldMk cId="1631451952" sldId="3075"/>
            <ac:picMk id="15" creationId="{5191C259-346A-2B93-0053-32F4DE2C923B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6T23:01:29.289" v="429"/>
          <ac:picMkLst>
            <pc:docMk/>
            <pc:sldMk cId="1631451952" sldId="3075"/>
            <ac:picMk id="16" creationId="{888E2D53-D567-03A1-75B2-D26F7318788B}"/>
          </ac:picMkLst>
        </pc:picChg>
      </pc:sldChg>
      <pc:sldChg chg="modSp add del">
        <pc:chgData name="Christina Smith" userId="S::christina.smith_cavu.co#ext#@sigaostudios.onmicrosoft.com::32f3232d-3fa0-4f2e-bfb3-fe9a9e73a98b" providerId="AD" clId="Web-{9C88A156-C0C1-BFA7-FA48-E80025B9D65B}" dt="2022-09-06T18:54:19.024" v="365"/>
        <pc:sldMkLst>
          <pc:docMk/>
          <pc:sldMk cId="2315284424" sldId="3076"/>
        </pc:sldMkLst>
        <pc:spChg chg="mod">
          <ac:chgData name="Christina Smith" userId="S::christina.smith_cavu.co#ext#@sigaostudios.onmicrosoft.com::32f3232d-3fa0-4f2e-bfb3-fe9a9e73a98b" providerId="AD" clId="Web-{9C88A156-C0C1-BFA7-FA48-E80025B9D65B}" dt="2022-09-06T18:26:01.330" v="357" actId="20577"/>
          <ac:spMkLst>
            <pc:docMk/>
            <pc:sldMk cId="2315284424" sldId="3076"/>
            <ac:spMk id="94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5:26.860" v="356" actId="20577"/>
          <ac:spMkLst>
            <pc:docMk/>
            <pc:sldMk cId="2315284424" sldId="3076"/>
            <ac:spMk id="96" creationId="{138D242D-CEB1-4167-A1E6-A203DF36EA9F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7:17.848" v="360" actId="1076"/>
          <ac:spMkLst>
            <pc:docMk/>
            <pc:sldMk cId="2315284424" sldId="3076"/>
            <ac:spMk id="3993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9:54.664" v="362" actId="1076"/>
          <ac:spMkLst>
            <pc:docMk/>
            <pc:sldMk cId="2315284424" sldId="3076"/>
            <ac:spMk id="3994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31:00.057" v="364" actId="20577"/>
          <ac:spMkLst>
            <pc:docMk/>
            <pc:sldMk cId="2315284424" sldId="3076"/>
            <ac:spMk id="3998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4:10.311" v="351" actId="20577"/>
          <ac:spMkLst>
            <pc:docMk/>
            <pc:sldMk cId="2315284424" sldId="3076"/>
            <ac:spMk id="4055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30:50.744" v="363" actId="20577"/>
          <ac:spMkLst>
            <pc:docMk/>
            <pc:sldMk cId="2315284424" sldId="3076"/>
            <ac:spMk id="4071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7:44.864" v="361" actId="20577"/>
          <ac:spMkLst>
            <pc:docMk/>
            <pc:sldMk cId="2315284424" sldId="3076"/>
            <ac:spMk id="4072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5:04.031" v="354" actId="1076"/>
          <ac:spMkLst>
            <pc:docMk/>
            <pc:sldMk cId="2315284424" sldId="3076"/>
            <ac:spMk id="4075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6:32.143" v="359" actId="20577"/>
          <ac:spMkLst>
            <pc:docMk/>
            <pc:sldMk cId="2315284424" sldId="3076"/>
            <ac:spMk id="4077" creationId="{00000000-0000-0000-0000-000000000000}"/>
          </ac:spMkLst>
        </pc:spChg>
        <pc:spChg chg="mod">
          <ac:chgData name="Christina Smith" userId="S::christina.smith_cavu.co#ext#@sigaostudios.onmicrosoft.com::32f3232d-3fa0-4f2e-bfb3-fe9a9e73a98b" providerId="AD" clId="Web-{9C88A156-C0C1-BFA7-FA48-E80025B9D65B}" dt="2022-09-06T18:24:59.062" v="353" actId="20577"/>
          <ac:spMkLst>
            <pc:docMk/>
            <pc:sldMk cId="2315284424" sldId="3076"/>
            <ac:spMk id="4081" creationId="{00000000-0000-0000-0000-000000000000}"/>
          </ac:spMkLst>
        </pc:spChg>
      </pc:sldChg>
      <pc:sldChg chg="addSp delSp modSp">
        <pc:chgData name="Christina Smith" userId="S::christina.smith_cavu.co#ext#@sigaostudios.onmicrosoft.com::32f3232d-3fa0-4f2e-bfb3-fe9a9e73a98b" providerId="AD" clId="Web-{9C88A156-C0C1-BFA7-FA48-E80025B9D65B}" dt="2022-09-07T00:09:28.303" v="692" actId="688"/>
        <pc:sldMkLst>
          <pc:docMk/>
          <pc:sldMk cId="722243553" sldId="3083"/>
        </pc:sldMkLst>
        <pc:spChg chg="add mod ord">
          <ac:chgData name="Christina Smith" userId="S::christina.smith_cavu.co#ext#@sigaostudios.onmicrosoft.com::32f3232d-3fa0-4f2e-bfb3-fe9a9e73a98b" providerId="AD" clId="Web-{9C88A156-C0C1-BFA7-FA48-E80025B9D65B}" dt="2022-09-07T00:06:54.517" v="673" actId="14100"/>
          <ac:spMkLst>
            <pc:docMk/>
            <pc:sldMk cId="722243553" sldId="3083"/>
            <ac:spMk id="5" creationId="{DAC5234E-59A6-CE5A-7894-913B25533FD5}"/>
          </ac:spMkLst>
        </pc:spChg>
        <pc:spChg chg="add mod">
          <ac:chgData name="Christina Smith" userId="S::christina.smith_cavu.co#ext#@sigaostudios.onmicrosoft.com::32f3232d-3fa0-4f2e-bfb3-fe9a9e73a98b" providerId="AD" clId="Web-{9C88A156-C0C1-BFA7-FA48-E80025B9D65B}" dt="2022-09-07T00:09:28.303" v="692" actId="688"/>
          <ac:spMkLst>
            <pc:docMk/>
            <pc:sldMk cId="722243553" sldId="3083"/>
            <ac:spMk id="9" creationId="{7368A043-EA0E-F7F5-C178-6BA804E90AA0}"/>
          </ac:spMkLst>
        </pc:spChg>
        <pc:grpChg chg="add mod">
          <ac:chgData name="Christina Smith" userId="S::christina.smith_cavu.co#ext#@sigaostudios.onmicrosoft.com::32f3232d-3fa0-4f2e-bfb3-fe9a9e73a98b" providerId="AD" clId="Web-{9C88A156-C0C1-BFA7-FA48-E80025B9D65B}" dt="2022-09-07T00:07:47.206" v="682" actId="1076"/>
          <ac:grpSpMkLst>
            <pc:docMk/>
            <pc:sldMk cId="722243553" sldId="3083"/>
            <ac:grpSpMk id="6" creationId="{8705A2DB-E35A-3C1E-8396-77865DEAE3AB}"/>
          </ac:grpSpMkLst>
        </pc:grpChg>
        <pc:picChg chg="add del mod">
          <ac:chgData name="Christina Smith" userId="S::christina.smith_cavu.co#ext#@sigaostudios.onmicrosoft.com::32f3232d-3fa0-4f2e-bfb3-fe9a9e73a98b" providerId="AD" clId="Web-{9C88A156-C0C1-BFA7-FA48-E80025B9D65B}" dt="2022-09-07T00:05:45.280" v="664"/>
          <ac:picMkLst>
            <pc:docMk/>
            <pc:sldMk cId="722243553" sldId="3083"/>
            <ac:picMk id="3" creationId="{6C04500F-94F0-C77C-2EED-F837CF8E732C}"/>
          </ac:picMkLst>
        </pc:picChg>
        <pc:picChg chg="add mod">
          <ac:chgData name="Christina Smith" userId="S::christina.smith_cavu.co#ext#@sigaostudios.onmicrosoft.com::32f3232d-3fa0-4f2e-bfb3-fe9a9e73a98b" providerId="AD" clId="Web-{9C88A156-C0C1-BFA7-FA48-E80025B9D65B}" dt="2022-09-07T00:07:07.048" v="674" actId="1076"/>
          <ac:picMkLst>
            <pc:docMk/>
            <pc:sldMk cId="722243553" sldId="3083"/>
            <ac:picMk id="4" creationId="{4EED2B4C-5D9C-F703-FC5E-AE5B89009D7F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7T00:08:08.191" v="684"/>
          <ac:picMkLst>
            <pc:docMk/>
            <pc:sldMk cId="722243553" sldId="3083"/>
            <ac:picMk id="7" creationId="{A570C118-2590-1418-B0AC-E9993ADFCF6A}"/>
          </ac:picMkLst>
        </pc:picChg>
        <pc:picChg chg="add mod">
          <ac:chgData name="Christina Smith" userId="S::christina.smith_cavu.co#ext#@sigaostudios.onmicrosoft.com::32f3232d-3fa0-4f2e-bfb3-fe9a9e73a98b" providerId="AD" clId="Web-{9C88A156-C0C1-BFA7-FA48-E80025B9D65B}" dt="2022-09-07T00:08:23.692" v="686" actId="1076"/>
          <ac:picMkLst>
            <pc:docMk/>
            <pc:sldMk cId="722243553" sldId="3083"/>
            <ac:picMk id="8" creationId="{7D216CA2-3300-38B9-8EBE-83BACBD94CCB}"/>
          </ac:picMkLst>
        </pc:picChg>
      </pc:sldChg>
      <pc:sldChg chg="modSp">
        <pc:chgData name="Christina Smith" userId="S::christina.smith_cavu.co#ext#@sigaostudios.onmicrosoft.com::32f3232d-3fa0-4f2e-bfb3-fe9a9e73a98b" providerId="AD" clId="Web-{9C88A156-C0C1-BFA7-FA48-E80025B9D65B}" dt="2022-09-06T23:53:35.786" v="651" actId="1076"/>
        <pc:sldMkLst>
          <pc:docMk/>
          <pc:sldMk cId="2979701335" sldId="3087"/>
        </pc:sldMkLst>
        <pc:spChg chg="mod">
          <ac:chgData name="Christina Smith" userId="S::christina.smith_cavu.co#ext#@sigaostudios.onmicrosoft.com::32f3232d-3fa0-4f2e-bfb3-fe9a9e73a98b" providerId="AD" clId="Web-{9C88A156-C0C1-BFA7-FA48-E80025B9D65B}" dt="2022-09-06T23:53:35.786" v="651" actId="1076"/>
          <ac:spMkLst>
            <pc:docMk/>
            <pc:sldMk cId="2979701335" sldId="3087"/>
            <ac:spMk id="3" creationId="{927CD99B-87B0-0216-F7D5-1AAA54B397E0}"/>
          </ac:spMkLst>
        </pc:spChg>
      </pc:sldChg>
      <pc:sldChg chg="addSp delSp modSp">
        <pc:chgData name="Christina Smith" userId="S::christina.smith_cavu.co#ext#@sigaostudios.onmicrosoft.com::32f3232d-3fa0-4f2e-bfb3-fe9a9e73a98b" providerId="AD" clId="Web-{9C88A156-C0C1-BFA7-FA48-E80025B9D65B}" dt="2022-09-06T23:52:48.707" v="648"/>
        <pc:sldMkLst>
          <pc:docMk/>
          <pc:sldMk cId="2118375444" sldId="3090"/>
        </pc:sldMkLst>
        <pc:spChg chg="mod topLvl">
          <ac:chgData name="Christina Smith" userId="S::christina.smith_cavu.co#ext#@sigaostudios.onmicrosoft.com::32f3232d-3fa0-4f2e-bfb3-fe9a9e73a98b" providerId="AD" clId="Web-{9C88A156-C0C1-BFA7-FA48-E80025B9D65B}" dt="2022-09-06T23:34:23.606" v="496" actId="20577"/>
          <ac:spMkLst>
            <pc:docMk/>
            <pc:sldMk cId="2118375444" sldId="3090"/>
            <ac:spMk id="54" creationId="{7FDCBD3E-D5E2-92AA-BC37-4A4ABED8869D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36:48.861" v="509"/>
          <ac:spMkLst>
            <pc:docMk/>
            <pc:sldMk cId="2118375444" sldId="3090"/>
            <ac:spMk id="55" creationId="{2995DA10-E1B6-06E3-CC10-491DEB47B67C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44:17.955" v="578" actId="20577"/>
          <ac:spMkLst>
            <pc:docMk/>
            <pc:sldMk cId="2118375444" sldId="3090"/>
            <ac:spMk id="56" creationId="{50A3B944-2005-1C10-EFD7-A506B0C73617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44:28.064" v="579"/>
          <ac:spMkLst>
            <pc:docMk/>
            <pc:sldMk cId="2118375444" sldId="3090"/>
            <ac:spMk id="57" creationId="{00132A4E-7EFD-5901-FCDA-59B8D72388AF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44:33.033" v="580"/>
          <ac:spMkLst>
            <pc:docMk/>
            <pc:sldMk cId="2118375444" sldId="3090"/>
            <ac:spMk id="58" creationId="{0FD2905E-C4F8-06DB-C04D-AE0BF14A9425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44:09.236" v="576" actId="20577"/>
          <ac:spMkLst>
            <pc:docMk/>
            <pc:sldMk cId="2118375444" sldId="3090"/>
            <ac:spMk id="59" creationId="{C96A5D8D-AFEE-2666-1CF6-9F3EDDE4EAAC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2:48.707" v="648"/>
          <ac:spMkLst>
            <pc:docMk/>
            <pc:sldMk cId="2118375444" sldId="3090"/>
            <ac:spMk id="60" creationId="{0D54AA81-8B63-177B-79A6-1AC8D6F4D2E6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2:44.238" v="647"/>
          <ac:spMkLst>
            <pc:docMk/>
            <pc:sldMk cId="2118375444" sldId="3090"/>
            <ac:spMk id="61" creationId="{7DF47C4B-109E-92CA-EAC6-AFA5F5D413D7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2:38.753" v="646"/>
          <ac:spMkLst>
            <pc:docMk/>
            <pc:sldMk cId="2118375444" sldId="3090"/>
            <ac:spMk id="62" creationId="{7AFB1A6D-2808-E483-ED78-671081B9387A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46.531" v="631" actId="1076"/>
          <ac:spMkLst>
            <pc:docMk/>
            <pc:sldMk cId="2118375444" sldId="3090"/>
            <ac:spMk id="63" creationId="{4188D4F6-0827-077A-DDAE-624DF96FC4D6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64" creationId="{24776E20-083B-19CD-8584-29CF6B98B78E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35.046" v="630" actId="1076"/>
          <ac:spMkLst>
            <pc:docMk/>
            <pc:sldMk cId="2118375444" sldId="3090"/>
            <ac:spMk id="65" creationId="{EB379721-E615-3900-57E0-88DC308F19C8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04.757" v="600"/>
          <ac:spMkLst>
            <pc:docMk/>
            <pc:sldMk cId="2118375444" sldId="3090"/>
            <ac:spMk id="66" creationId="{1179969F-F297-DBD5-4FC2-91EC85337640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67" creationId="{F60FE5D3-6E65-3B6C-6477-DE48257AC16E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68" creationId="{CCEAD869-5FEE-D9A9-A218-31D5B07A8E3B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69" creationId="{942C6948-04D0-3637-BAD3-0E58743CE53B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53.296" v="632" actId="1076"/>
          <ac:spMkLst>
            <pc:docMk/>
            <pc:sldMk cId="2118375444" sldId="3090"/>
            <ac:spMk id="70" creationId="{22522E87-5252-433F-0F94-63634FEBCCB2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59.984" v="633" actId="1076"/>
          <ac:spMkLst>
            <pc:docMk/>
            <pc:sldMk cId="2118375444" sldId="3090"/>
            <ac:spMk id="71" creationId="{C5DE0705-672B-88A6-C077-A29DC117F531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33.430" v="610"/>
          <ac:spMkLst>
            <pc:docMk/>
            <pc:sldMk cId="2118375444" sldId="3090"/>
            <ac:spMk id="74" creationId="{3684960C-B585-5B43-977A-5FEB2946D7EA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91" creationId="{5F324919-A8DC-78FE-BB06-767022AD46EB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92" creationId="{C5368A85-50F7-9405-52FA-02829D8381C4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2:18.877" v="644"/>
          <ac:spMkLst>
            <pc:docMk/>
            <pc:sldMk cId="2118375444" sldId="3090"/>
            <ac:spMk id="93" creationId="{F3705B00-73D6-53AC-B2CE-42C322155AE4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94" creationId="{2F4F8433-65C6-C57B-97E4-A91A73BEC9B2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1:19.235" v="635"/>
          <ac:spMkLst>
            <pc:docMk/>
            <pc:sldMk cId="2118375444" sldId="3090"/>
            <ac:spMk id="95" creationId="{9384B7FE-C532-84C3-9BCD-0E233A7C3D88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2:25.253" v="645"/>
          <ac:spMkLst>
            <pc:docMk/>
            <pc:sldMk cId="2118375444" sldId="3090"/>
            <ac:spMk id="96" creationId="{72F3A083-CBFD-B58B-3DDD-FC140CE6E6D4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spMkLst>
            <pc:docMk/>
            <pc:sldMk cId="2118375444" sldId="3090"/>
            <ac:spMk id="97" creationId="{8FCA1D3E-1717-2B32-78DE-7C79EBB0E346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1:08.031" v="634"/>
          <ac:spMkLst>
            <pc:docMk/>
            <pc:sldMk cId="2118375444" sldId="3090"/>
            <ac:spMk id="98" creationId="{B1F4CFF6-6E14-7391-48A6-B901A2F5CCBF}"/>
          </ac:spMkLst>
        </pc:spChg>
        <pc:spChg chg="mod topLvl">
          <ac:chgData name="Christina Smith" userId="S::christina.smith_cavu.co#ext#@sigaostudios.onmicrosoft.com::32f3232d-3fa0-4f2e-bfb3-fe9a9e73a98b" providerId="AD" clId="Web-{9C88A156-C0C1-BFA7-FA48-E80025B9D65B}" dt="2022-09-06T23:51:37.782" v="638"/>
          <ac:spMkLst>
            <pc:docMk/>
            <pc:sldMk cId="2118375444" sldId="3090"/>
            <ac:spMk id="99" creationId="{09299095-141C-E90C-D5E8-2C391C8B4467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36.024" v="612"/>
          <ac:spMkLst>
            <pc:docMk/>
            <pc:sldMk cId="2118375444" sldId="3090"/>
            <ac:spMk id="100" creationId="{107AC9C5-CA9A-68D7-D7A5-06B24519CD1F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24.555" v="605"/>
          <ac:spMkLst>
            <pc:docMk/>
            <pc:sldMk cId="2118375444" sldId="3090"/>
            <ac:spMk id="101" creationId="{06D65784-8F91-74BD-8C18-921952C30EBC}"/>
          </ac:spMkLst>
        </pc:spChg>
        <pc:spChg chg="add del mod topLvl">
          <ac:chgData name="Christina Smith" userId="S::christina.smith_cavu.co#ext#@sigaostudios.onmicrosoft.com::32f3232d-3fa0-4f2e-bfb3-fe9a9e73a98b" providerId="AD" clId="Web-{9C88A156-C0C1-BFA7-FA48-E80025B9D65B}" dt="2022-09-06T23:46:21.850" v="595"/>
          <ac:spMkLst>
            <pc:docMk/>
            <pc:sldMk cId="2118375444" sldId="3090"/>
            <ac:spMk id="102" creationId="{6F07FC4A-8130-3B95-686E-42F7A4F97206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34.883" v="611"/>
          <ac:spMkLst>
            <pc:docMk/>
            <pc:sldMk cId="2118375444" sldId="3090"/>
            <ac:spMk id="103" creationId="{BF9DD60F-056B-3F07-109A-700D0104A303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29.383" v="608"/>
          <ac:spMkLst>
            <pc:docMk/>
            <pc:sldMk cId="2118375444" sldId="3090"/>
            <ac:spMk id="104" creationId="{435EF422-F671-3E81-F70A-4BA0DE89DC13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27.867" v="607"/>
          <ac:spMkLst>
            <pc:docMk/>
            <pc:sldMk cId="2118375444" sldId="3090"/>
            <ac:spMk id="105" creationId="{675A30E5-9423-2007-9401-52483E1EA81D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31.571" v="609"/>
          <ac:spMkLst>
            <pc:docMk/>
            <pc:sldMk cId="2118375444" sldId="3090"/>
            <ac:spMk id="106" creationId="{07B2AE39-403C-9207-8076-913D3619282A}"/>
          </ac:spMkLst>
        </pc:spChg>
        <pc:spChg chg="del mod topLvl">
          <ac:chgData name="Christina Smith" userId="S::christina.smith_cavu.co#ext#@sigaostudios.onmicrosoft.com::32f3232d-3fa0-4f2e-bfb3-fe9a9e73a98b" providerId="AD" clId="Web-{9C88A156-C0C1-BFA7-FA48-E80025B9D65B}" dt="2022-09-06T23:47:26.367" v="606"/>
          <ac:spMkLst>
            <pc:docMk/>
            <pc:sldMk cId="2118375444" sldId="3090"/>
            <ac:spMk id="107" creationId="{672B7AC1-CE93-3605-B43E-7915B4C4377F}"/>
          </ac:spMkLst>
        </pc:spChg>
        <pc:grpChg chg="add del 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grpSpMkLst>
            <pc:docMk/>
            <pc:sldMk cId="2118375444" sldId="3090"/>
            <ac:grpSpMk id="53" creationId="{587DB629-49A7-AACC-C29A-62D151E51131}"/>
          </ac:grpSpMkLst>
        </pc:grpChg>
        <pc:grpChg chg="add del">
          <ac:chgData name="Christina Smith" userId="S::christina.smith_cavu.co#ext#@sigaostudios.onmicrosoft.com::32f3232d-3fa0-4f2e-bfb3-fe9a9e73a98b" providerId="AD" clId="Web-{9C88A156-C0C1-BFA7-FA48-E80025B9D65B}" dt="2022-09-06T23:33:07.307" v="491"/>
          <ac:grpSpMkLst>
            <pc:docMk/>
            <pc:sldMk cId="2118375444" sldId="3090"/>
            <ac:grpSpMk id="108" creationId="{40FA2811-231E-9BDA-CA84-0843A94CD877}"/>
          </ac:grpSpMkLst>
        </pc:grpChg>
        <pc:picChg chg="add mod">
          <ac:chgData name="Christina Smith" userId="S::christina.smith_cavu.co#ext#@sigaostudios.onmicrosoft.com::32f3232d-3fa0-4f2e-bfb3-fe9a9e73a98b" providerId="AD" clId="Web-{9C88A156-C0C1-BFA7-FA48-E80025B9D65B}" dt="2022-09-06T23:48:13.635" v="621" actId="1076"/>
          <ac:picMkLst>
            <pc:docMk/>
            <pc:sldMk cId="2118375444" sldId="3090"/>
            <ac:picMk id="109" creationId="{4E7B2471-3A29-0B83-D945-1DE972ADC5FA}"/>
          </ac:picMkLst>
        </pc:pic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38.383" v="613"/>
          <ac:cxnSpMkLst>
            <pc:docMk/>
            <pc:sldMk cId="2118375444" sldId="3090"/>
            <ac:cxnSpMk id="72" creationId="{FBF97550-EA96-7208-EEEF-801FA2693BF1}"/>
          </ac:cxnSpMkLst>
        </pc:cxn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20.367" v="604"/>
          <ac:cxnSpMkLst>
            <pc:docMk/>
            <pc:sldMk cId="2118375444" sldId="3090"/>
            <ac:cxnSpMk id="73" creationId="{83EE4D68-A52B-157F-C885-494914DDBDD0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75" creationId="{A18D8A71-679F-6662-7B3D-08F84A41A4C8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76" creationId="{224F04C4-1204-1469-01F7-6BDD7DB8BA61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77" creationId="{201E1AA5-817F-F0B9-A286-5F3796C23878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78" creationId="{51DE19F7-03DA-F9FA-98E1-F77CFB4B0C8C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79" creationId="{EFE4E516-B490-6C70-1E58-A11D98D1CEEB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0" creationId="{D2B3C676-DFEB-54C7-296D-92E4F81A6089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1" creationId="{4728094E-FB3D-60DB-569D-A1335A67ABFD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2" creationId="{D546A8A1-2CD7-C509-101B-8EEFD30F669C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3" creationId="{1621B022-042B-5231-E837-8AEA0FD6E90A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4" creationId="{9E864A1C-8731-35CA-DBDD-D199CD3C89CA}"/>
          </ac:cxnSpMkLst>
        </pc:cxn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18.680" v="603"/>
          <ac:cxnSpMkLst>
            <pc:docMk/>
            <pc:sldMk cId="2118375444" sldId="3090"/>
            <ac:cxnSpMk id="85" creationId="{7D41B405-A6D7-9F93-890D-0145820701B0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86" creationId="{197A9FA1-E5C2-9CB5-1310-270769B0B636}"/>
          </ac:cxnSpMkLst>
        </pc:cxn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39.899" v="614"/>
          <ac:cxnSpMkLst>
            <pc:docMk/>
            <pc:sldMk cId="2118375444" sldId="3090"/>
            <ac:cxnSpMk id="87" creationId="{3E31B176-A9B3-EB9C-CF64-37C6BD115BCD}"/>
          </ac:cxnSpMkLst>
        </pc:cxn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12.961" v="602"/>
          <ac:cxnSpMkLst>
            <pc:docMk/>
            <pc:sldMk cId="2118375444" sldId="3090"/>
            <ac:cxnSpMk id="88" creationId="{32CAE790-90E3-E53A-8231-6B9F1D4F5594}"/>
          </ac:cxnSpMkLst>
        </pc:cxnChg>
        <pc:cxnChg chg="del mod topLvl">
          <ac:chgData name="Christina Smith" userId="S::christina.smith_cavu.co#ext#@sigaostudios.onmicrosoft.com::32f3232d-3fa0-4f2e-bfb3-fe9a9e73a98b" providerId="AD" clId="Web-{9C88A156-C0C1-BFA7-FA48-E80025B9D65B}" dt="2022-09-06T23:47:09.367" v="601"/>
          <ac:cxnSpMkLst>
            <pc:docMk/>
            <pc:sldMk cId="2118375444" sldId="3090"/>
            <ac:cxnSpMk id="89" creationId="{EB514671-8FBA-72F4-4E3A-3E9C3E5DA664}"/>
          </ac:cxnSpMkLst>
        </pc:cxnChg>
        <pc:cxnChg chg="mod topLvl">
          <ac:chgData name="Christina Smith" userId="S::christina.smith_cavu.co#ext#@sigaostudios.onmicrosoft.com::32f3232d-3fa0-4f2e-bfb3-fe9a9e73a98b" providerId="AD" clId="Web-{9C88A156-C0C1-BFA7-FA48-E80025B9D65B}" dt="2022-09-06T23:50:22.467" v="628"/>
          <ac:cxnSpMkLst>
            <pc:docMk/>
            <pc:sldMk cId="2118375444" sldId="3090"/>
            <ac:cxnSpMk id="90" creationId="{DFF6D943-0E17-7F50-6AE0-BBAEFA2D2D5B}"/>
          </ac:cxnSpMkLst>
        </pc:cxnChg>
      </pc:sldChg>
      <pc:sldChg chg="addSp delSp modSp new">
        <pc:chgData name="Christina Smith" userId="S::christina.smith_cavu.co#ext#@sigaostudios.onmicrosoft.com::32f3232d-3fa0-4f2e-bfb3-fe9a9e73a98b" providerId="AD" clId="Web-{9C88A156-C0C1-BFA7-FA48-E80025B9D65B}" dt="2022-09-07T00:03:54.636" v="662"/>
        <pc:sldMkLst>
          <pc:docMk/>
          <pc:sldMk cId="2377099904" sldId="3091"/>
        </pc:sldMkLst>
        <pc:picChg chg="add del mod">
          <ac:chgData name="Christina Smith" userId="S::christina.smith_cavu.co#ext#@sigaostudios.onmicrosoft.com::32f3232d-3fa0-4f2e-bfb3-fe9a9e73a98b" providerId="AD" clId="Web-{9C88A156-C0C1-BFA7-FA48-E80025B9D65B}" dt="2022-09-07T00:01:05.270" v="656"/>
          <ac:picMkLst>
            <pc:docMk/>
            <pc:sldMk cId="2377099904" sldId="3091"/>
            <ac:picMk id="3" creationId="{DBBDCEC1-9062-6C44-6D75-4B20531968B0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7T00:02:38.117" v="658"/>
          <ac:picMkLst>
            <pc:docMk/>
            <pc:sldMk cId="2377099904" sldId="3091"/>
            <ac:picMk id="4" creationId="{63BA18A5-267E-B1EA-042E-D1DA67F60DC1}"/>
          </ac:picMkLst>
        </pc:picChg>
        <pc:picChg chg="add del mod">
          <ac:chgData name="Christina Smith" userId="S::christina.smith_cavu.co#ext#@sigaostudios.onmicrosoft.com::32f3232d-3fa0-4f2e-bfb3-fe9a9e73a98b" providerId="AD" clId="Web-{9C88A156-C0C1-BFA7-FA48-E80025B9D65B}" dt="2022-09-07T00:03:54.636" v="662"/>
          <ac:picMkLst>
            <pc:docMk/>
            <pc:sldMk cId="2377099904" sldId="3091"/>
            <ac:picMk id="5" creationId="{7A9EFC02-5B43-EA41-B93A-582889BD8103}"/>
          </ac:picMkLst>
        </pc:picChg>
      </pc:sldChg>
      <pc:sldMasterChg chg="addSldLayout">
        <pc:chgData name="Christina Smith" userId="S::christina.smith_cavu.co#ext#@sigaostudios.onmicrosoft.com::32f3232d-3fa0-4f2e-bfb3-fe9a9e73a98b" providerId="AD" clId="Web-{9C88A156-C0C1-BFA7-FA48-E80025B9D65B}" dt="2022-09-06T18:10:26.882" v="294"/>
        <pc:sldMasterMkLst>
          <pc:docMk/>
          <pc:sldMasterMk cId="1443952822" sldId="2147483662"/>
        </pc:sldMasterMkLst>
        <pc:sldLayoutChg chg="add">
          <pc:chgData name="Christina Smith" userId="S::christina.smith_cavu.co#ext#@sigaostudios.onmicrosoft.com::32f3232d-3fa0-4f2e-bfb3-fe9a9e73a98b" providerId="AD" clId="Web-{9C88A156-C0C1-BFA7-FA48-E80025B9D65B}" dt="2022-09-06T18:10:26.882" v="294"/>
          <pc:sldLayoutMkLst>
            <pc:docMk/>
            <pc:sldMasterMk cId="1443952822" sldId="2147483662"/>
            <pc:sldLayoutMk cId="2868895764" sldId="2147483676"/>
          </pc:sldLayoutMkLst>
        </pc:sldLayoutChg>
      </pc:sldMasterChg>
    </pc:docChg>
  </pc:docChgLst>
  <pc:docChgLst>
    <pc:chgData name="Christina Smith" userId="S::christina.smith_cavu.co#ext#@sigaostudios.onmicrosoft.com::32f3232d-3fa0-4f2e-bfb3-fe9a9e73a98b" providerId="AD" clId="Web-{2B076621-FA83-27E1-E85D-2A6B2737E7EC}"/>
    <pc:docChg chg="modSld">
      <pc:chgData name="Christina Smith" userId="S::christina.smith_cavu.co#ext#@sigaostudios.onmicrosoft.com::32f3232d-3fa0-4f2e-bfb3-fe9a9e73a98b" providerId="AD" clId="Web-{2B076621-FA83-27E1-E85D-2A6B2737E7EC}" dt="2022-09-07T16:29:08.670" v="61" actId="1076"/>
      <pc:docMkLst>
        <pc:docMk/>
      </pc:docMkLst>
      <pc:sldChg chg="addSp delSp modSp">
        <pc:chgData name="Christina Smith" userId="S::christina.smith_cavu.co#ext#@sigaostudios.onmicrosoft.com::32f3232d-3fa0-4f2e-bfb3-fe9a9e73a98b" providerId="AD" clId="Web-{2B076621-FA83-27E1-E85D-2A6B2737E7EC}" dt="2022-09-07T16:20:12.089" v="31"/>
        <pc:sldMkLst>
          <pc:docMk/>
          <pc:sldMk cId="503513245" sldId="289"/>
        </pc:sldMkLst>
        <pc:picChg chg="add del mod">
          <ac:chgData name="Christina Smith" userId="S::christina.smith_cavu.co#ext#@sigaostudios.onmicrosoft.com::32f3232d-3fa0-4f2e-bfb3-fe9a9e73a98b" providerId="AD" clId="Web-{2B076621-FA83-27E1-E85D-2A6B2737E7EC}" dt="2022-09-07T16:20:12.089" v="31"/>
          <ac:picMkLst>
            <pc:docMk/>
            <pc:sldMk cId="503513245" sldId="289"/>
            <ac:picMk id="2" creationId="{BB9DDD4B-F6E2-9B61-F3D6-C2EBDED08B52}"/>
          </ac:picMkLst>
        </pc:picChg>
        <pc:picChg chg="add del">
          <ac:chgData name="Christina Smith" userId="S::christina.smith_cavu.co#ext#@sigaostudios.onmicrosoft.com::32f3232d-3fa0-4f2e-bfb3-fe9a9e73a98b" providerId="AD" clId="Web-{2B076621-FA83-27E1-E85D-2A6B2737E7EC}" dt="2022-09-07T16:20:07.823" v="29"/>
          <ac:picMkLst>
            <pc:docMk/>
            <pc:sldMk cId="503513245" sldId="289"/>
            <ac:picMk id="126" creationId="{01302B78-CDD5-D235-A42F-46C3702F53BD}"/>
          </ac:picMkLst>
        </pc:picChg>
      </pc:sldChg>
      <pc:sldChg chg="addSp delSp modSp">
        <pc:chgData name="Christina Smith" userId="S::christina.smith_cavu.co#ext#@sigaostudios.onmicrosoft.com::32f3232d-3fa0-4f2e-bfb3-fe9a9e73a98b" providerId="AD" clId="Web-{2B076621-FA83-27E1-E85D-2A6B2737E7EC}" dt="2022-09-07T16:29:08.670" v="61" actId="1076"/>
        <pc:sldMkLst>
          <pc:docMk/>
          <pc:sldMk cId="3715093305" sldId="3078"/>
        </pc:sldMkLst>
        <pc:spChg chg="add mod ord">
          <ac:chgData name="Christina Smith" userId="S::christina.smith_cavu.co#ext#@sigaostudios.onmicrosoft.com::32f3232d-3fa0-4f2e-bfb3-fe9a9e73a98b" providerId="AD" clId="Web-{2B076621-FA83-27E1-E85D-2A6B2737E7EC}" dt="2022-09-07T16:28:57.951" v="56" actId="1076"/>
          <ac:spMkLst>
            <pc:docMk/>
            <pc:sldMk cId="3715093305" sldId="3078"/>
            <ac:spMk id="7" creationId="{FF88378D-5540-2537-F0FD-AE35BA656A9C}"/>
          </ac:spMkLst>
        </pc:spChg>
        <pc:picChg chg="del mod">
          <ac:chgData name="Christina Smith" userId="S::christina.smith_cavu.co#ext#@sigaostudios.onmicrosoft.com::32f3232d-3fa0-4f2e-bfb3-fe9a9e73a98b" providerId="AD" clId="Web-{2B076621-FA83-27E1-E85D-2A6B2737E7EC}" dt="2022-09-07T16:26:45.946" v="40"/>
          <ac:picMkLst>
            <pc:docMk/>
            <pc:sldMk cId="3715093305" sldId="3078"/>
            <ac:picMk id="4" creationId="{719EAFAB-0748-15D7-8B30-3054C783DDC0}"/>
          </ac:picMkLst>
        </pc:picChg>
        <pc:picChg chg="mod">
          <ac:chgData name="Christina Smith" userId="S::christina.smith_cavu.co#ext#@sigaostudios.onmicrosoft.com::32f3232d-3fa0-4f2e-bfb3-fe9a9e73a98b" providerId="AD" clId="Web-{2B076621-FA83-27E1-E85D-2A6B2737E7EC}" dt="2022-09-07T15:58:53.105" v="2"/>
          <ac:picMkLst>
            <pc:docMk/>
            <pc:sldMk cId="3715093305" sldId="3078"/>
            <ac:picMk id="5" creationId="{DCEECA48-26FF-12A7-F95F-8099F31160AF}"/>
          </ac:picMkLst>
        </pc:picChg>
        <pc:picChg chg="add mod">
          <ac:chgData name="Christina Smith" userId="S::christina.smith_cavu.co#ext#@sigaostudios.onmicrosoft.com::32f3232d-3fa0-4f2e-bfb3-fe9a9e73a98b" providerId="AD" clId="Web-{2B076621-FA83-27E1-E85D-2A6B2737E7EC}" dt="2022-09-07T16:29:08.670" v="61" actId="1076"/>
          <ac:picMkLst>
            <pc:docMk/>
            <pc:sldMk cId="3715093305" sldId="3078"/>
            <ac:picMk id="6" creationId="{0A5E2984-FD99-B1B7-A294-79106064A13A}"/>
          </ac:picMkLst>
        </pc:picChg>
      </pc:sldChg>
      <pc:sldChg chg="addSp delSp modSp">
        <pc:chgData name="Christina Smith" userId="S::christina.smith_cavu.co#ext#@sigaostudios.onmicrosoft.com::32f3232d-3fa0-4f2e-bfb3-fe9a9e73a98b" providerId="AD" clId="Web-{2B076621-FA83-27E1-E85D-2A6B2737E7EC}" dt="2022-09-07T16:21:55.702" v="39" actId="1076"/>
        <pc:sldMkLst>
          <pc:docMk/>
          <pc:sldMk cId="722243553" sldId="3083"/>
        </pc:sldMkLst>
        <pc:spChg chg="add del mod topLvl">
          <ac:chgData name="Christina Smith" userId="S::christina.smith_cavu.co#ext#@sigaostudios.onmicrosoft.com::32f3232d-3fa0-4f2e-bfb3-fe9a9e73a98b" providerId="AD" clId="Web-{2B076621-FA83-27E1-E85D-2A6B2737E7EC}" dt="2022-09-07T16:12:16.837" v="22" actId="1076"/>
          <ac:spMkLst>
            <pc:docMk/>
            <pc:sldMk cId="722243553" sldId="3083"/>
            <ac:spMk id="5" creationId="{DAC5234E-59A6-CE5A-7894-913B25533FD5}"/>
          </ac:spMkLst>
        </pc:spChg>
        <pc:grpChg chg="del">
          <ac:chgData name="Christina Smith" userId="S::christina.smith_cavu.co#ext#@sigaostudios.onmicrosoft.com::32f3232d-3fa0-4f2e-bfb3-fe9a9e73a98b" providerId="AD" clId="Web-{2B076621-FA83-27E1-E85D-2A6B2737E7EC}" dt="2022-09-07T16:00:35.296" v="5"/>
          <ac:grpSpMkLst>
            <pc:docMk/>
            <pc:sldMk cId="722243553" sldId="3083"/>
            <ac:grpSpMk id="6" creationId="{8705A2DB-E35A-3C1E-8396-77865DEAE3AB}"/>
          </ac:grpSpMkLst>
        </pc:grpChg>
        <pc:picChg chg="add del mod">
          <ac:chgData name="Christina Smith" userId="S::christina.smith_cavu.co#ext#@sigaostudios.onmicrosoft.com::32f3232d-3fa0-4f2e-bfb3-fe9a9e73a98b" providerId="AD" clId="Web-{2B076621-FA83-27E1-E85D-2A6B2737E7EC}" dt="2022-09-07T16:11:58.243" v="17"/>
          <ac:picMkLst>
            <pc:docMk/>
            <pc:sldMk cId="722243553" sldId="3083"/>
            <ac:picMk id="3" creationId="{BD7A8269-2D9B-3193-E388-1F14B393C228}"/>
          </ac:picMkLst>
        </pc:picChg>
        <pc:picChg chg="del mod topLvl">
          <ac:chgData name="Christina Smith" userId="S::christina.smith_cavu.co#ext#@sigaostudios.onmicrosoft.com::32f3232d-3fa0-4f2e-bfb3-fe9a9e73a98b" providerId="AD" clId="Web-{2B076621-FA83-27E1-E85D-2A6B2737E7EC}" dt="2022-09-07T16:11:46.914" v="12"/>
          <ac:picMkLst>
            <pc:docMk/>
            <pc:sldMk cId="722243553" sldId="3083"/>
            <ac:picMk id="4" creationId="{4EED2B4C-5D9C-F703-FC5E-AE5B89009D7F}"/>
          </ac:picMkLst>
        </pc:picChg>
        <pc:picChg chg="add del mod">
          <ac:chgData name="Christina Smith" userId="S::christina.smith_cavu.co#ext#@sigaostudios.onmicrosoft.com::32f3232d-3fa0-4f2e-bfb3-fe9a9e73a98b" providerId="AD" clId="Web-{2B076621-FA83-27E1-E85D-2A6B2737E7EC}" dt="2022-09-07T16:20:21.386" v="32"/>
          <ac:picMkLst>
            <pc:docMk/>
            <pc:sldMk cId="722243553" sldId="3083"/>
            <ac:picMk id="8" creationId="{8768BC60-DD89-F558-297E-AFEA9C3030DF}"/>
          </ac:picMkLst>
        </pc:picChg>
        <pc:picChg chg="add mod">
          <ac:chgData name="Christina Smith" userId="S::christina.smith_cavu.co#ext#@sigaostudios.onmicrosoft.com::32f3232d-3fa0-4f2e-bfb3-fe9a9e73a98b" providerId="AD" clId="Web-{2B076621-FA83-27E1-E85D-2A6B2737E7EC}" dt="2022-09-07T16:21:55.702" v="39" actId="1076"/>
          <ac:picMkLst>
            <pc:docMk/>
            <pc:sldMk cId="722243553" sldId="3083"/>
            <ac:picMk id="9" creationId="{227590D2-050A-282A-18D0-469FE4ADC1F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D4AB9-A5CA-45E8-8A6D-DAA5994077CD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DB543-A48F-4DCD-B096-074D0D1B9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0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Exercise (Conclusions):  Ask the teams to look at the Team Agility chart - chose one item in the ‘underperforming’ column that your team is experiencing, and write down how you are going to fix it after the training is over.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DB543-A48F-4DCD-B096-074D0D1B9C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45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D5A6E347-E827-99A2-C536-903F20FC96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2" y="4459135"/>
            <a:ext cx="4479648" cy="26254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C0538-CB39-DBA9-A7DF-25165043BA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0952" y="1641388"/>
            <a:ext cx="8101553" cy="2387600"/>
          </a:xfrm>
        </p:spPr>
        <p:txBody>
          <a:bodyPr anchor="b"/>
          <a:lstStyle>
            <a:lvl1pPr algn="l">
              <a:defRPr sz="6000">
                <a:latin typeface="Poppins ExtraBold" panose="00000900000000000000" pitchFamily="2" charset="0"/>
                <a:cs typeface="Poppins ExtraBold" panose="000009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7BBA5-3951-F730-ED00-E984B65A7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60953" y="4116118"/>
            <a:ext cx="810155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BFBDB627-031F-D784-36D0-A140BACF0A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048" y="-647419"/>
            <a:ext cx="4546643" cy="2664755"/>
          </a:xfrm>
          <a:prstGeom prst="rect">
            <a:avLst/>
          </a:prstGeom>
        </p:spPr>
      </p:pic>
      <p:pic>
        <p:nvPicPr>
          <p:cNvPr id="10" name="Picture 9" descr="A picture containing indoor">
            <a:extLst>
              <a:ext uri="{FF2B5EF4-FFF2-40B4-BE49-F238E27FC236}">
                <a16:creationId xmlns:a16="http://schemas.microsoft.com/office/drawing/2014/main" id="{92BDCA65-FC07-3E0C-9733-BF82E431CC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572" y="136525"/>
            <a:ext cx="3038071" cy="1780591"/>
          </a:xfrm>
          <a:prstGeom prst="rect">
            <a:avLst/>
          </a:prstGeom>
        </p:spPr>
      </p:pic>
      <p:pic>
        <p:nvPicPr>
          <p:cNvPr id="12" name="Picture 11" descr="A picture containing transport, aircraft, yellow, airplane&#10;&#10;Description automatically generated">
            <a:extLst>
              <a:ext uri="{FF2B5EF4-FFF2-40B4-BE49-F238E27FC236}">
                <a16:creationId xmlns:a16="http://schemas.microsoft.com/office/drawing/2014/main" id="{D6131750-A459-01D2-5B0C-F3C4DE5EE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8859">
            <a:off x="-1136026" y="1440462"/>
            <a:ext cx="5682834" cy="3252532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9AFA661-B314-610B-CDD9-B48A21A46C8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034" y="6212584"/>
            <a:ext cx="2374669" cy="4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4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8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0F833-3363-8488-6BD2-54875FE2F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4AD9F-6B96-2AF1-8719-9D01897E4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10D75A-734F-F248-FD02-6F414DECF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56965CA-5AE7-EF6E-F82C-5E7A729F40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C3F03-DC6E-99BF-37F6-94B0A6963CE4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42288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3139-18E9-1570-0F3F-28E517599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6FC197-49DD-CFE3-DC2A-8FADC507E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4987C-342E-8730-0CB3-EFAC25B6B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D0E331F-4191-F915-D232-DCFC441274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C7B78E-B52F-7247-9356-C18F0182B75E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774280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C2E09-171C-CC59-B222-4872905F6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D2516-1C14-E04B-E7FF-049DF6FA7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583309-ABAF-A519-49FA-F7CE262A1DFD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E8C7A6-4C9B-248A-074F-FFCE72DD48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73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3A915F-51CB-754D-A2EF-6E677C9DF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30A0DF-3BEE-2A75-D535-B92BE4D2E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3BD874-9FBF-640D-62C2-FDAC7A6941AF}"/>
              </a:ext>
            </a:extLst>
          </p:cNvPr>
          <p:cNvSpPr txBox="1"/>
          <p:nvPr userDrawn="1"/>
        </p:nvSpPr>
        <p:spPr>
          <a:xfrm rot="5400000">
            <a:off x="-1378451" y="5345124"/>
            <a:ext cx="3148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46993A5E-7405-EE67-272C-7E51456800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958" y="156271"/>
            <a:ext cx="767541" cy="74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45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Text">
            <a:extLst>
              <a:ext uri="{FF2B5EF4-FFF2-40B4-BE49-F238E27FC236}">
                <a16:creationId xmlns:a16="http://schemas.microsoft.com/office/drawing/2014/main" id="{D4EB5357-2631-9F42-B53D-F12035858B93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225550" y="465667"/>
            <a:ext cx="10502900" cy="11430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>
                <a:solidFill>
                  <a:srgbClr val="0F1215"/>
                </a:solidFill>
                <a:latin typeface="+mj-lt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58915A47-B57E-4D27-8B0C-B5EAB679EA90}"/>
              </a:ext>
            </a:extLst>
          </p:cNvPr>
          <p:cNvSpPr/>
          <p:nvPr userDrawn="1"/>
        </p:nvSpPr>
        <p:spPr>
          <a:xfrm flipH="1">
            <a:off x="0" y="5960226"/>
            <a:ext cx="12192000" cy="897775"/>
          </a:xfrm>
          <a:prstGeom prst="rtTriangle">
            <a:avLst/>
          </a:prstGeom>
          <a:solidFill>
            <a:srgbClr val="242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900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A6BC7B8-7B13-4936-8779-4C8B1294CFB1}"/>
              </a:ext>
            </a:extLst>
          </p:cNvPr>
          <p:cNvSpPr txBox="1">
            <a:spLocks/>
          </p:cNvSpPr>
          <p:nvPr userDrawn="1"/>
        </p:nvSpPr>
        <p:spPr>
          <a:xfrm>
            <a:off x="9114127" y="6530141"/>
            <a:ext cx="2743200" cy="2069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3279AB-1853-1244-B226-A0B099729142}" type="slidenum">
              <a:rPr lang="en-US" sz="900" smtClean="0"/>
              <a:pPr algn="r"/>
              <a:t>‹#›</a:t>
            </a:fld>
            <a:endParaRPr lang="en-US" sz="900"/>
          </a:p>
        </p:txBody>
      </p:sp>
      <p:pic>
        <p:nvPicPr>
          <p:cNvPr id="2" name="Picture 1" descr="A picture containing computer&#10;&#10;Description automatically generated">
            <a:extLst>
              <a:ext uri="{FF2B5EF4-FFF2-40B4-BE49-F238E27FC236}">
                <a16:creationId xmlns:a16="http://schemas.microsoft.com/office/drawing/2014/main" id="{B5D6AF42-0C32-419D-B354-926701D24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2448"/>
            <a:ext cx="755552" cy="75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0994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D5A6E347-E827-99A2-C536-903F20FC96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2" y="4459135"/>
            <a:ext cx="4479648" cy="26254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C0538-CB39-DBA9-A7DF-25165043BA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0952" y="1641388"/>
            <a:ext cx="8101553" cy="2387600"/>
          </a:xfrm>
        </p:spPr>
        <p:txBody>
          <a:bodyPr anchor="b"/>
          <a:lstStyle>
            <a:lvl1pPr algn="l">
              <a:defRPr sz="6000">
                <a:latin typeface="Poppins ExtraBold" panose="00000900000000000000" pitchFamily="2" charset="0"/>
                <a:cs typeface="Poppins ExtraBold" panose="000009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7BBA5-3951-F730-ED00-E984B65A7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60953" y="4116118"/>
            <a:ext cx="8101553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BFBDB627-031F-D784-36D0-A140BACF0A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048" y="-647419"/>
            <a:ext cx="4546643" cy="2664755"/>
          </a:xfrm>
          <a:prstGeom prst="rect">
            <a:avLst/>
          </a:prstGeom>
        </p:spPr>
      </p:pic>
      <p:pic>
        <p:nvPicPr>
          <p:cNvPr id="10" name="Picture 9" descr="A picture containing indoor">
            <a:extLst>
              <a:ext uri="{FF2B5EF4-FFF2-40B4-BE49-F238E27FC236}">
                <a16:creationId xmlns:a16="http://schemas.microsoft.com/office/drawing/2014/main" id="{92BDCA65-FC07-3E0C-9733-BF82E431CC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572" y="136525"/>
            <a:ext cx="3038071" cy="1780591"/>
          </a:xfrm>
          <a:prstGeom prst="rect">
            <a:avLst/>
          </a:prstGeom>
        </p:spPr>
      </p:pic>
      <p:pic>
        <p:nvPicPr>
          <p:cNvPr id="12" name="Picture 11" descr="A picture containing transport, aircraft, yellow, airplane&#10;&#10;Description automatically generated">
            <a:extLst>
              <a:ext uri="{FF2B5EF4-FFF2-40B4-BE49-F238E27FC236}">
                <a16:creationId xmlns:a16="http://schemas.microsoft.com/office/drawing/2014/main" id="{D6131750-A459-01D2-5B0C-F3C4DE5EE9B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8859">
            <a:off x="-1136026" y="1440462"/>
            <a:ext cx="5682834" cy="3252532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9AFA661-B314-610B-CDD9-B48A21A46C8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034" y="6212584"/>
            <a:ext cx="2374669" cy="4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9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8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C0538-CB39-DBA9-A7DF-25165043BA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7751" y="2261380"/>
            <a:ext cx="6076949" cy="2011651"/>
          </a:xfrm>
        </p:spPr>
        <p:txBody>
          <a:bodyPr anchor="b">
            <a:noAutofit/>
          </a:bodyPr>
          <a:lstStyle>
            <a:lvl1pPr algn="l">
              <a:defRPr sz="4400">
                <a:latin typeface="Poppins ExtraBold" panose="00000900000000000000" pitchFamily="2" charset="0"/>
                <a:cs typeface="Poppins ExtraBold" panose="000009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7BBA5-3951-F730-ED00-E984B65A7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57750" y="4273031"/>
            <a:ext cx="6076949" cy="6883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BFBDB627-031F-D784-36D0-A140BACF0A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6" y="-681684"/>
            <a:ext cx="5743466" cy="3366204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D5A6E347-E827-99A2-C536-903F20FC96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932" y="5961717"/>
            <a:ext cx="3432308" cy="2011651"/>
          </a:xfrm>
          <a:prstGeom prst="rect">
            <a:avLst/>
          </a:prstGeom>
        </p:spPr>
      </p:pic>
      <p:pic>
        <p:nvPicPr>
          <p:cNvPr id="10" name="Picture 9" descr="A picture containing indoor">
            <a:extLst>
              <a:ext uri="{FF2B5EF4-FFF2-40B4-BE49-F238E27FC236}">
                <a16:creationId xmlns:a16="http://schemas.microsoft.com/office/drawing/2014/main" id="{92BDCA65-FC07-3E0C-9733-BF82E431CC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142"/>
            <a:ext cx="2161476" cy="1266825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9AFA661-B314-610B-CDD9-B48A21A46C8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034" y="6272448"/>
            <a:ext cx="2374669" cy="431336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784954-65CD-6452-3131-A5F9FB781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9624" y="1723092"/>
            <a:ext cx="4048125" cy="40005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B82D89-BD25-4C59-5330-368FE3FFFDB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729228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C6A5EEE-9CFE-90F3-EBD8-C166FF7CF4F3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610E7A-9B75-C1E2-AB1A-59C07E46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CB36C-462A-E6B1-ADC0-8879DF255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4121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3FDB5A0-FC09-930D-1DE1-20032CB932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C581FF-EAD9-D395-5E7F-00C44E9E2E01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441013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2157-F311-873A-5087-E0882BC4F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DFD2A-3614-BEA0-B483-9A6A45B71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363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6204F1-0285-3020-454B-55D23CA9E647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9C451-6285-DF7F-954A-6CAF11EB2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728E-5ABF-7683-6B6D-8CE00ED28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05011"/>
            <a:ext cx="5181600" cy="41719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8C19CA-3D1C-6B54-1CCC-5A3DAC89D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5011"/>
            <a:ext cx="5181600" cy="41719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18DEF71-EA8F-F7D1-0F18-56D5BE68C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3D8DE3-81DB-7CB4-B487-591B84150C44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109235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C0538-CB39-DBA9-A7DF-25165043BA3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7751" y="2261380"/>
            <a:ext cx="6076949" cy="2011651"/>
          </a:xfrm>
        </p:spPr>
        <p:txBody>
          <a:bodyPr anchor="b">
            <a:noAutofit/>
          </a:bodyPr>
          <a:lstStyle>
            <a:lvl1pPr algn="l">
              <a:defRPr sz="4400">
                <a:latin typeface="Poppins ExtraBold" panose="00000900000000000000" pitchFamily="2" charset="0"/>
                <a:cs typeface="Poppins ExtraBold" panose="000009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7BBA5-3951-F730-ED00-E984B65A7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57750" y="4273031"/>
            <a:ext cx="6076949" cy="6883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BFBDB627-031F-D784-36D0-A140BACF0A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6" y="-681684"/>
            <a:ext cx="5743466" cy="3366204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D5A6E347-E827-99A2-C536-903F20FC96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932" y="5961717"/>
            <a:ext cx="3432308" cy="2011651"/>
          </a:xfrm>
          <a:prstGeom prst="rect">
            <a:avLst/>
          </a:prstGeom>
        </p:spPr>
      </p:pic>
      <p:pic>
        <p:nvPicPr>
          <p:cNvPr id="10" name="Picture 9" descr="A picture containing indoor">
            <a:extLst>
              <a:ext uri="{FF2B5EF4-FFF2-40B4-BE49-F238E27FC236}">
                <a16:creationId xmlns:a16="http://schemas.microsoft.com/office/drawing/2014/main" id="{92BDCA65-FC07-3E0C-9733-BF82E431CC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142"/>
            <a:ext cx="2161476" cy="1266825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9AFA661-B314-610B-CDD9-B48A21A46C8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034" y="6272448"/>
            <a:ext cx="2374669" cy="431336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784954-65CD-6452-3131-A5F9FB781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9624" y="1723092"/>
            <a:ext cx="4048125" cy="40005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B82D89-BD25-4C59-5330-368FE3FFFDB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224919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0845D7D-5772-DFEE-8746-F3337164E566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4F892-DC54-48B6-AF3B-BDCFEC51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0673B-2001-996D-1162-C4FBD8546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99231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AFA51-31FC-9FBA-839F-335F71859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816224"/>
            <a:ext cx="5157787" cy="33734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1DEF66-AF18-28AC-8F19-26487C634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9923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6CD715-1627-5984-3DE3-C6FBDDF70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16223"/>
            <a:ext cx="5183188" cy="33734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FD55ED-C1B5-73AB-8F03-F052B872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FE76-595E-43BC-B3FD-5116BBDA964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CD6F89D-3040-8B64-0C69-D57205F093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CA028B-8025-A427-FB92-80AC85C7EF6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1113427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ility 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0845D7D-5772-DFEE-8746-F3337164E566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4F892-DC54-48B6-AF3B-BDCFEC51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AFA51-31FC-9FBA-839F-335F71859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60082"/>
            <a:ext cx="3151187" cy="3574018"/>
          </a:xfrm>
          <a:solidFill>
            <a:schemeClr val="accent6"/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CD6F89D-3040-8B64-0C69-D57205F093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CA028B-8025-A427-FB92-80AC85C7EF6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25673-A84B-059E-D078-FEB96F9ABCFE}"/>
              </a:ext>
            </a:extLst>
          </p:cNvPr>
          <p:cNvSpPr txBox="1"/>
          <p:nvPr userDrawn="1"/>
        </p:nvSpPr>
        <p:spPr>
          <a:xfrm>
            <a:off x="839788" y="2190750"/>
            <a:ext cx="315118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UNDERPERFORMING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90FF906-E05F-7D99-C600-1E89811F86D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288241" y="2560082"/>
            <a:ext cx="3151187" cy="3574018"/>
          </a:xfrm>
          <a:solidFill>
            <a:schemeClr val="accent5">
              <a:lumMod val="75000"/>
            </a:schemeClr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87A2BC-80DB-C9B7-0393-B9244E418275}"/>
              </a:ext>
            </a:extLst>
          </p:cNvPr>
          <p:cNvSpPr txBox="1"/>
          <p:nvPr userDrawn="1"/>
        </p:nvSpPr>
        <p:spPr>
          <a:xfrm>
            <a:off x="4288240" y="2190750"/>
            <a:ext cx="3151189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IMPROVING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CA83D65-8897-7B89-26B6-052A582382D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746641" y="2560082"/>
            <a:ext cx="3151187" cy="3574018"/>
          </a:xfrm>
          <a:solidFill>
            <a:schemeClr val="bg1">
              <a:lumMod val="50000"/>
            </a:schemeClr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56E484-26BD-0CDB-312D-CC7943AFE58C}"/>
              </a:ext>
            </a:extLst>
          </p:cNvPr>
          <p:cNvSpPr txBox="1"/>
          <p:nvPr userDrawn="1"/>
        </p:nvSpPr>
        <p:spPr>
          <a:xfrm>
            <a:off x="7746640" y="2190750"/>
            <a:ext cx="315118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HIGH PERFORMING</a:t>
            </a:r>
          </a:p>
        </p:txBody>
      </p:sp>
    </p:spTree>
    <p:extLst>
      <p:ext uri="{BB962C8B-B14F-4D97-AF65-F5344CB8AC3E}">
        <p14:creationId xmlns:p14="http://schemas.microsoft.com/office/powerpoint/2010/main" val="2682622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E5E5DE9-8C3C-5C3C-7420-28620CF0EE6E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07EB05-1E4F-FB87-CE17-90AFA28A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CD6FDC1-AC45-4C41-D0A1-37DE0E548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E538A3-F48E-C745-4793-B262D22BD23A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19574197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D7CEE64E-4A33-060B-AB25-15F5117DEF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DAEE36-ADD2-01D8-3EBF-96F6E4B54F38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1470438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0F833-3363-8488-6BD2-54875FE2F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4AD9F-6B96-2AF1-8719-9D01897E4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10D75A-734F-F248-FD02-6F414DECF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56965CA-5AE7-EF6E-F82C-5E7A729F40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C3F03-DC6E-99BF-37F6-94B0A6963CE4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6646951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3139-18E9-1570-0F3F-28E517599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6FC197-49DD-CFE3-DC2A-8FADC507E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4987C-342E-8730-0CB3-EFAC25B6B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D0E331F-4191-F915-D232-DCFC441274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C7B78E-B52F-7247-9356-C18F0182B75E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8643560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C2E09-171C-CC59-B222-4872905F6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D2516-1C14-E04B-E7FF-049DF6FA7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583309-ABAF-A519-49FA-F7CE262A1DFD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E8C7A6-4C9B-248A-074F-FFCE72DD48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049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3A915F-51CB-754D-A2EF-6E677C9DF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30A0DF-3BEE-2A75-D535-B92BE4D2E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3BD874-9FBF-640D-62C2-FDAC7A6941AF}"/>
              </a:ext>
            </a:extLst>
          </p:cNvPr>
          <p:cNvSpPr txBox="1"/>
          <p:nvPr userDrawn="1"/>
        </p:nvSpPr>
        <p:spPr>
          <a:xfrm rot="5400000">
            <a:off x="-1378451" y="5345124"/>
            <a:ext cx="3148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46993A5E-7405-EE67-272C-7E51456800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958" y="156271"/>
            <a:ext cx="767541" cy="74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46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Image"/>
          <p:cNvSpPr>
            <a:spLocks noGrp="1"/>
          </p:cNvSpPr>
          <p:nvPr>
            <p:ph type="pic" sz="half" idx="13"/>
          </p:nvPr>
        </p:nvSpPr>
        <p:spPr>
          <a:xfrm>
            <a:off x="6584950" y="1758090"/>
            <a:ext cx="4195999" cy="3934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53" name="Line"/>
          <p:cNvSpPr/>
          <p:nvPr/>
        </p:nvSpPr>
        <p:spPr>
          <a:xfrm flipV="1">
            <a:off x="1295665" y="1758090"/>
            <a:ext cx="1" cy="3867315"/>
          </a:xfrm>
          <a:prstGeom prst="line">
            <a:avLst/>
          </a:prstGeom>
          <a:ln w="508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390782" y="1760118"/>
            <a:ext cx="5111751" cy="393287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79400" indent="-279400">
              <a:spcBef>
                <a:spcPts val="1000"/>
              </a:spcBef>
              <a:defRPr sz="2100">
                <a:solidFill>
                  <a:srgbClr val="252D36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1pPr>
            <a:lvl2pPr marL="558800" indent="-279400">
              <a:spcBef>
                <a:spcPts val="1000"/>
              </a:spcBef>
              <a:defRPr sz="2100">
                <a:solidFill>
                  <a:srgbClr val="252D36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2pPr>
            <a:lvl3pPr marL="838200" indent="-279400">
              <a:spcBef>
                <a:spcPts val="1000"/>
              </a:spcBef>
              <a:defRPr sz="2100">
                <a:solidFill>
                  <a:srgbClr val="252D36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3pPr>
            <a:lvl4pPr marL="1117600" indent="-279400">
              <a:spcBef>
                <a:spcPts val="1000"/>
              </a:spcBef>
              <a:defRPr sz="2100">
                <a:solidFill>
                  <a:srgbClr val="252D36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4pPr>
            <a:lvl5pPr marL="1397000" indent="-279400">
              <a:spcBef>
                <a:spcPts val="1000"/>
              </a:spcBef>
              <a:defRPr sz="2100">
                <a:solidFill>
                  <a:srgbClr val="252D36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Title Text">
            <a:extLst>
              <a:ext uri="{FF2B5EF4-FFF2-40B4-BE49-F238E27FC236}">
                <a16:creationId xmlns:a16="http://schemas.microsoft.com/office/drawing/2014/main" id="{545D809A-DFD7-E94A-AC9A-3DD78B6455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5551" y="465667"/>
            <a:ext cx="9736617" cy="11430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rgbClr val="242C36"/>
                </a:solidFill>
                <a:latin typeface="+mj-lt"/>
                <a:ea typeface="Verdana"/>
                <a:cs typeface="Verdana"/>
                <a:sym typeface="Verdana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78BD8F3A-AC8A-4240-AFD4-8D0611C43698}"/>
              </a:ext>
            </a:extLst>
          </p:cNvPr>
          <p:cNvSpPr/>
          <p:nvPr userDrawn="1"/>
        </p:nvSpPr>
        <p:spPr>
          <a:xfrm flipH="1">
            <a:off x="0" y="5960226"/>
            <a:ext cx="12192000" cy="897775"/>
          </a:xfrm>
          <a:prstGeom prst="rtTriangle">
            <a:avLst/>
          </a:prstGeom>
          <a:solidFill>
            <a:srgbClr val="242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75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FCAD3158-A388-4009-BCAD-AF8E18AE43E3}"/>
              </a:ext>
            </a:extLst>
          </p:cNvPr>
          <p:cNvSpPr txBox="1">
            <a:spLocks/>
          </p:cNvSpPr>
          <p:nvPr userDrawn="1"/>
        </p:nvSpPr>
        <p:spPr>
          <a:xfrm>
            <a:off x="9114127" y="6530141"/>
            <a:ext cx="2743200" cy="20690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3279AB-1853-1244-B226-A0B099729142}" type="slidenum">
              <a:rPr lang="en-US" sz="900" smtClean="0"/>
              <a:pPr algn="r"/>
              <a:t>‹#›</a:t>
            </a:fld>
            <a:endParaRPr lang="en-US" sz="900"/>
          </a:p>
        </p:txBody>
      </p:sp>
      <p:pic>
        <p:nvPicPr>
          <p:cNvPr id="2" name="Picture 1" descr="A picture containing computer&#10;&#10;Description automatically generated">
            <a:extLst>
              <a:ext uri="{FF2B5EF4-FFF2-40B4-BE49-F238E27FC236}">
                <a16:creationId xmlns:a16="http://schemas.microsoft.com/office/drawing/2014/main" id="{84E7021D-A957-4C58-BAC1-20C3512D1A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2448"/>
            <a:ext cx="755552" cy="75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9576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C6A5EEE-9CFE-90F3-EBD8-C166FF7CF4F3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610E7A-9B75-C1E2-AB1A-59C07E46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CB36C-462A-E6B1-ADC0-8879DF255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4121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3FDB5A0-FC09-930D-1DE1-20032CB932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C581FF-EAD9-D395-5E7F-00C44E9E2E01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2127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2157-F311-873A-5087-E0882BC4F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DFD2A-3614-BEA0-B483-9A6A45B71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58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6204F1-0285-3020-454B-55D23CA9E647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9C451-6285-DF7F-954A-6CAF11EB2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728E-5ABF-7683-6B6D-8CE00ED28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05011"/>
            <a:ext cx="5181600" cy="41719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8C19CA-3D1C-6B54-1CCC-5A3DAC89D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5011"/>
            <a:ext cx="5181600" cy="41719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18DEF71-EA8F-F7D1-0F18-56D5BE68C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3D8DE3-81DB-7CB4-B487-591B84150C44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38523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0845D7D-5772-DFEE-8746-F3337164E566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4F892-DC54-48B6-AF3B-BDCFEC51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0673B-2001-996D-1162-C4FBD8546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99231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AFA51-31FC-9FBA-839F-335F71859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816224"/>
            <a:ext cx="5157787" cy="33734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1DEF66-AF18-28AC-8F19-26487C634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9923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6CD715-1627-5984-3DE3-C6FBDDF70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16223"/>
            <a:ext cx="5183188" cy="33734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FD55ED-C1B5-73AB-8F03-F052B872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5FE76-595E-43BC-B3FD-5116BBDA964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CD6F89D-3040-8B64-0C69-D57205F093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CA028B-8025-A427-FB92-80AC85C7EF6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241201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ility 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0845D7D-5772-DFEE-8746-F3337164E566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4F892-DC54-48B6-AF3B-BDCFEC51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AFA51-31FC-9FBA-839F-335F71859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60082"/>
            <a:ext cx="3151187" cy="3574018"/>
          </a:xfrm>
          <a:solidFill>
            <a:schemeClr val="accent6"/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CD6F89D-3040-8B64-0C69-D57205F093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CA028B-8025-A427-FB92-80AC85C7EF65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25673-A84B-059E-D078-FEB96F9ABCFE}"/>
              </a:ext>
            </a:extLst>
          </p:cNvPr>
          <p:cNvSpPr txBox="1"/>
          <p:nvPr userDrawn="1"/>
        </p:nvSpPr>
        <p:spPr>
          <a:xfrm>
            <a:off x="839788" y="2190750"/>
            <a:ext cx="315118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UNDERPERFORMING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90FF906-E05F-7D99-C600-1E89811F86D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288241" y="2560082"/>
            <a:ext cx="3151187" cy="3574018"/>
          </a:xfrm>
          <a:solidFill>
            <a:schemeClr val="accent5">
              <a:lumMod val="75000"/>
            </a:schemeClr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87A2BC-80DB-C9B7-0393-B9244E418275}"/>
              </a:ext>
            </a:extLst>
          </p:cNvPr>
          <p:cNvSpPr txBox="1"/>
          <p:nvPr userDrawn="1"/>
        </p:nvSpPr>
        <p:spPr>
          <a:xfrm>
            <a:off x="4288240" y="2190750"/>
            <a:ext cx="3151189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IMPROVING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CA83D65-8897-7B89-26B6-052A582382D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746641" y="2560082"/>
            <a:ext cx="3151187" cy="3574018"/>
          </a:xfrm>
          <a:solidFill>
            <a:schemeClr val="bg1">
              <a:lumMod val="50000"/>
            </a:schemeClr>
          </a:solidFill>
        </p:spPr>
        <p:txBody>
          <a:bodyPr tIns="182880">
            <a:normAutofit/>
          </a:bodyPr>
          <a:lstStyle>
            <a:lvl1pPr marL="2286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2000"/>
            </a:lvl1pPr>
            <a:lvl2pPr marL="6858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800"/>
            </a:lvl2pPr>
            <a:lvl3pPr marL="11430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600"/>
            </a:lvl3pPr>
            <a:lvl4pPr marL="16002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4pPr>
            <a:lvl5pPr marL="2057400" indent="-228600">
              <a:buClr>
                <a:schemeClr val="bg1"/>
              </a:buClr>
              <a:buFont typeface="Poppins" panose="00000500000000000000" pitchFamily="2" charset="0"/>
              <a:buChar char="–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56E484-26BD-0CDB-312D-CC7943AFE58C}"/>
              </a:ext>
            </a:extLst>
          </p:cNvPr>
          <p:cNvSpPr txBox="1"/>
          <p:nvPr userDrawn="1"/>
        </p:nvSpPr>
        <p:spPr>
          <a:xfrm>
            <a:off x="7746640" y="2190750"/>
            <a:ext cx="315118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HIGH PERFORMING</a:t>
            </a:r>
          </a:p>
        </p:txBody>
      </p:sp>
    </p:spTree>
    <p:extLst>
      <p:ext uri="{BB962C8B-B14F-4D97-AF65-F5344CB8AC3E}">
        <p14:creationId xmlns:p14="http://schemas.microsoft.com/office/powerpoint/2010/main" val="11671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E5E5DE9-8C3C-5C3C-7420-28620CF0EE6E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07EB05-1E4F-FB87-CE17-90AFA28A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Poppins Bold" panose="00000800000000000000" pitchFamily="2" charset="0"/>
                <a:cs typeface="Poppins Bold" panose="000008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CD6FDC1-AC45-4C41-D0A1-37DE0E548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E538A3-F48E-C745-4793-B262D22BD23A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328215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D7CEE64E-4A33-060B-AB25-15F5117DEF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58" y="5975927"/>
            <a:ext cx="767541" cy="7455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DAEE36-ADD2-01D8-3EBF-96F6E4B54F38}"/>
              </a:ext>
            </a:extLst>
          </p:cNvPr>
          <p:cNvSpPr txBox="1"/>
          <p:nvPr userDrawn="1"/>
        </p:nvSpPr>
        <p:spPr>
          <a:xfrm>
            <a:off x="0" y="6499225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Copyright 2019 – 2022 by CAVU Benefit Corporation .All Rights Reserved.</a:t>
            </a:r>
          </a:p>
          <a:p>
            <a:r>
              <a:rPr lang="en-US" sz="60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content from Agile Education Program by Scrum Inc.</a:t>
            </a:r>
          </a:p>
        </p:txBody>
      </p:sp>
    </p:spTree>
    <p:extLst>
      <p:ext uri="{BB962C8B-B14F-4D97-AF65-F5344CB8AC3E}">
        <p14:creationId xmlns:p14="http://schemas.microsoft.com/office/powerpoint/2010/main" val="161660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6189AD-333E-2BBD-3805-119D5BC9B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53AD4-6ACD-92B8-E2AB-668C84B85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D7F05-CD49-1EBB-C3EB-033796130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4C20E-79B1-4A2C-81E3-B5436ABC7790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B033A-2BAE-720D-4A8C-210C5F770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4C6C8-5B7E-79C6-1EFB-EA94A9D3D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FE76-595E-43BC-B3FD-5116BBDA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61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7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6189AD-333E-2BBD-3805-119D5BC9B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53AD4-6ACD-92B8-E2AB-668C84B85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D7F05-CD49-1EBB-C3EB-033796130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4C20E-79B1-4A2C-81E3-B5436ABC7790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B033A-2BAE-720D-4A8C-210C5F770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4C6C8-5B7E-79C6-1EFB-EA94A9D3D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FE76-595E-43BC-B3FD-5116BBDA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5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7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emf"/><Relationship Id="rId17" Type="http://schemas.openxmlformats.org/officeDocument/2006/relationships/image" Target="../media/image24.png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23.png"/><Relationship Id="rId20" Type="http://schemas.openxmlformats.org/officeDocument/2006/relationships/image" Target="../media/image27.emf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emf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Relationship Id="rId4" Type="http://schemas.openxmlformats.org/officeDocument/2006/relationships/image" Target="../media/image3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Relationship Id="rId4" Type="http://schemas.openxmlformats.org/officeDocument/2006/relationships/image" Target="../media/image3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B55CE-5E8F-5192-A8DC-9BA4857DB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2900" y="1841413"/>
            <a:ext cx="7809606" cy="2387600"/>
          </a:xfrm>
        </p:spPr>
        <p:txBody>
          <a:bodyPr>
            <a:normAutofit/>
          </a:bodyPr>
          <a:lstStyle/>
          <a:p>
            <a:r>
              <a:rPr lang="en-US" sz="4000"/>
              <a:t>SCRUM MASTER </a:t>
            </a:r>
            <a:r>
              <a:rPr lang="en-US" sz="2400">
                <a:solidFill>
                  <a:schemeClr val="tx1"/>
                </a:solidFill>
              </a:rPr>
              <a:t>AND</a:t>
            </a:r>
            <a:r>
              <a:rPr lang="en-US" sz="4000">
                <a:solidFill>
                  <a:schemeClr val="tx1"/>
                </a:solidFill>
              </a:rPr>
              <a:t> </a:t>
            </a:r>
            <a:br>
              <a:rPr lang="en-US" sz="4000">
                <a:solidFill>
                  <a:schemeClr val="tx1"/>
                </a:solidFill>
              </a:rPr>
            </a:br>
            <a:r>
              <a:rPr lang="en-US" sz="4000"/>
              <a:t>PRODUCT OWNER BOOTCAMP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0C797D-6062-AD79-2C01-58252C045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2900" y="4229013"/>
            <a:ext cx="8101553" cy="1655762"/>
          </a:xfrm>
        </p:spPr>
        <p:txBody>
          <a:bodyPr/>
          <a:lstStyle/>
          <a:p>
            <a:r>
              <a:rPr lang="en-US"/>
              <a:t>RSM+RPO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376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FFA1A7-C87D-47FA-60ED-1D1C801F8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Agility Scale</a:t>
            </a:r>
            <a:br>
              <a:rPr lang="en-US"/>
            </a:br>
            <a:r>
              <a:rPr lang="en-US">
                <a:solidFill>
                  <a:schemeClr val="accent5">
                    <a:lumMod val="20000"/>
                    <a:lumOff val="80000"/>
                  </a:schemeClr>
                </a:solidFill>
              </a:rPr>
              <a:t>Sprint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C83093-8D7B-D3FD-4992-221E3A69CF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400">
                <a:effectLst/>
              </a:rPr>
              <a:t>Unsuccessful at identifying team availability</a:t>
            </a:r>
          </a:p>
          <a:p>
            <a:r>
              <a:rPr lang="en-US" sz="1400">
                <a:effectLst/>
              </a:rPr>
              <a:t>Does not have a clear and aligned goal</a:t>
            </a:r>
          </a:p>
          <a:p>
            <a:r>
              <a:rPr lang="en-US" sz="1400">
                <a:effectLst/>
              </a:rPr>
              <a:t>Unable to plan or prioritize based upon of business value</a:t>
            </a:r>
          </a:p>
          <a:p>
            <a:r>
              <a:rPr lang="en-US" sz="1400">
                <a:effectLst/>
              </a:rPr>
              <a:t>Shared mental model of planning process is non-existent</a:t>
            </a:r>
          </a:p>
          <a:p>
            <a:r>
              <a:rPr lang="en-US" sz="1400">
                <a:effectLst/>
              </a:rPr>
              <a:t>Planning is anchored by one person</a:t>
            </a:r>
          </a:p>
          <a:p>
            <a:r>
              <a:rPr lang="en-US" sz="1400">
                <a:effectLst/>
              </a:rPr>
              <a:t>Work is assigned to team members</a:t>
            </a:r>
            <a:endParaRPr lang="en-US" sz="140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1DC1A5-1467-9426-627E-15A670F6C2AE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1400" i="0">
                <a:effectLst/>
              </a:rPr>
              <a:t>Use a simple, repeatable, and scalable planning process</a:t>
            </a:r>
          </a:p>
          <a:p>
            <a:r>
              <a:rPr lang="en-US" sz="1400" i="0">
                <a:effectLst/>
              </a:rPr>
              <a:t>Apply Lessons Learned</a:t>
            </a:r>
          </a:p>
          <a:p>
            <a:r>
              <a:rPr lang="en-US" sz="1400" i="0">
                <a:effectLst/>
              </a:rPr>
              <a:t>Anticipate threats / impediments / Dependencies</a:t>
            </a:r>
          </a:p>
          <a:p>
            <a:r>
              <a:rPr lang="en-US" sz="1400" i="0">
                <a:effectLst/>
              </a:rPr>
              <a:t>Assumptions are challenged</a:t>
            </a:r>
          </a:p>
          <a:p>
            <a:r>
              <a:rPr lang="en-US" sz="1400" i="0">
                <a:effectLst/>
              </a:rPr>
              <a:t>Applies team metrics to planning</a:t>
            </a:r>
          </a:p>
          <a:p>
            <a:r>
              <a:rPr lang="en-US" sz="1400" i="0">
                <a:effectLst/>
              </a:rPr>
              <a:t>Have a shared and valued Sprint Goal</a:t>
            </a:r>
          </a:p>
          <a:p>
            <a:r>
              <a:rPr lang="en-US" sz="1400" i="0">
                <a:effectLst/>
              </a:rPr>
              <a:t>Actively mitigates Group Think</a:t>
            </a:r>
          </a:p>
          <a:p>
            <a:r>
              <a:rPr lang="en-US" sz="1400" i="0">
                <a:effectLst/>
              </a:rPr>
              <a:t>Team committed to delivering the Sprint Goal</a:t>
            </a:r>
            <a:endParaRPr lang="en-US" sz="140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B0AACF-1217-4EAE-C2C1-B60B32D1C7DC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r>
              <a:rPr lang="en-US" sz="1400">
                <a:effectLst/>
              </a:rPr>
              <a:t>Contingency plans around uncontrollable threats.</a:t>
            </a:r>
          </a:p>
          <a:p>
            <a:r>
              <a:rPr lang="en-US" sz="1400">
                <a:effectLst/>
              </a:rPr>
              <a:t>All team members can lead an effective planning session</a:t>
            </a:r>
            <a:endParaRPr lang="en-US" sz="1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101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DA962E6-85B0-3B45-4F3B-6D6FB91A7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25" y="1804916"/>
            <a:ext cx="5838410" cy="5834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DD1C2-A7C9-44AC-5761-3FA0DED42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7750" y="2261380"/>
            <a:ext cx="6076949" cy="2011651"/>
          </a:xfrm>
        </p:spPr>
        <p:txBody>
          <a:bodyPr/>
          <a:lstStyle/>
          <a:p>
            <a:r>
              <a:rPr lang="en-US"/>
              <a:t>ANATOMY OF A </a:t>
            </a:r>
            <a:br>
              <a:rPr lang="en-US"/>
            </a:br>
            <a:r>
              <a:rPr lang="en-US"/>
              <a:t>SCRUM BOARD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564D4-07D1-184C-9CB5-5A2571819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SCRUM BOOTCAMP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00806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951E0D8-25F3-B9E9-C7E1-255EDE5D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a Status Report?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8E55EC-F79C-C145-F3BD-20A2D042D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2126085"/>
            <a:ext cx="5181600" cy="4171951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r>
              <a:rPr lang="en-US" sz="2000" b="1" dirty="0"/>
              <a:t>Recent accomplishments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000" b="1" dirty="0"/>
              <a:t>Upcoming activities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000" b="1" dirty="0"/>
              <a:t>Risks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000" b="1" dirty="0"/>
              <a:t>Schedule Update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000" b="1" dirty="0"/>
              <a:t>Budget Updates</a:t>
            </a:r>
          </a:p>
        </p:txBody>
      </p:sp>
      <p:pic>
        <p:nvPicPr>
          <p:cNvPr id="12" name="Content Placeholder 11" descr="Magnifying glass showing decling performance">
            <a:extLst>
              <a:ext uri="{FF2B5EF4-FFF2-40B4-BE49-F238E27FC236}">
                <a16:creationId xmlns:a16="http://schemas.microsoft.com/office/drawing/2014/main" id="{1D017CAC-1A16-A7F4-8592-BA6B49767F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126085"/>
            <a:ext cx="5181600" cy="3453556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45034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53FC40-0152-9F3D-8DAC-CD5EF03D9D9F}"/>
              </a:ext>
            </a:extLst>
          </p:cNvPr>
          <p:cNvSpPr/>
          <p:nvPr/>
        </p:nvSpPr>
        <p:spPr>
          <a:xfrm>
            <a:off x="637793" y="2554219"/>
            <a:ext cx="3510987" cy="3226630"/>
          </a:xfrm>
          <a:prstGeom prst="rect">
            <a:avLst/>
          </a:prstGeom>
          <a:solidFill>
            <a:srgbClr val="24365A">
              <a:alpha val="43922"/>
            </a:srgbClr>
          </a:solidFill>
          <a:ln w="38100" cap="flat">
            <a:solidFill>
              <a:schemeClr val="tx1">
                <a:lumMod val="60000"/>
                <a:lumOff val="4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88A011-C304-A2C4-C4CD-35B54E9D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Poppins Bold"/>
                <a:cs typeface="Calibri Light"/>
              </a:rPr>
              <a:t>Scrum Board - </a:t>
            </a:r>
            <a:br>
              <a:rPr lang="en-US" sz="4400" b="1" dirty="0">
                <a:latin typeface="Poppins Bold"/>
                <a:cs typeface="Calibri Light"/>
              </a:rPr>
            </a:br>
            <a:r>
              <a:rPr lang="en-US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Poppins Bold"/>
                <a:cs typeface="Calibri Light"/>
              </a:rPr>
              <a:t>Recent Accomplishments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9F84C9-231A-ABDA-69CA-E71EB382FFC1}"/>
              </a:ext>
            </a:extLst>
          </p:cNvPr>
          <p:cNvSpPr/>
          <p:nvPr/>
        </p:nvSpPr>
        <p:spPr>
          <a:xfrm>
            <a:off x="4148781" y="2549805"/>
            <a:ext cx="4350311" cy="3226630"/>
          </a:xfrm>
          <a:prstGeom prst="rect">
            <a:avLst/>
          </a:prstGeom>
          <a:solidFill>
            <a:schemeClr val="accent1">
              <a:lumMod val="75000"/>
              <a:alpha val="43922"/>
            </a:scheme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EC8868-5548-AF5F-C970-B46AD58BC46D}"/>
              </a:ext>
            </a:extLst>
          </p:cNvPr>
          <p:cNvSpPr/>
          <p:nvPr/>
        </p:nvSpPr>
        <p:spPr>
          <a:xfrm>
            <a:off x="8499093" y="2549805"/>
            <a:ext cx="2397507" cy="3226630"/>
          </a:xfrm>
          <a:prstGeom prst="rect">
            <a:avLst/>
          </a:prstGeom>
          <a:solidFill>
            <a:schemeClr val="accent2">
              <a:lumMod val="75000"/>
              <a:alpha val="43922"/>
            </a:schemeClr>
          </a:solidFill>
          <a:ln w="381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6AD1E-F073-E135-B0F9-CC5FFFD967AB}"/>
              </a:ext>
            </a:extLst>
          </p:cNvPr>
          <p:cNvSpPr txBox="1"/>
          <p:nvPr/>
        </p:nvSpPr>
        <p:spPr>
          <a:xfrm>
            <a:off x="637792" y="2180473"/>
            <a:ext cx="1025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2750" hangingPunct="0"/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The</a:t>
            </a:r>
            <a:r>
              <a:rPr lang="en-US" sz="1800" kern="0" dirty="0">
                <a:solidFill>
                  <a:schemeClr val="bg1"/>
                </a:solidFill>
                <a:latin typeface="Stencil"/>
                <a:sym typeface="Helvetica Neue Medium"/>
              </a:rPr>
              <a:t> “A-Team” </a:t>
            </a:r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Scrum Board</a:t>
            </a:r>
            <a:endParaRPr lang="en-US" sz="1800" kern="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50971-7A39-50E0-2A49-7EBD6EB24133}"/>
              </a:ext>
            </a:extLst>
          </p:cNvPr>
          <p:cNvSpPr/>
          <p:nvPr/>
        </p:nvSpPr>
        <p:spPr>
          <a:xfrm>
            <a:off x="4199579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9DE14E-139A-6726-9FCD-599B89097FE8}"/>
              </a:ext>
            </a:extLst>
          </p:cNvPr>
          <p:cNvSpPr/>
          <p:nvPr/>
        </p:nvSpPr>
        <p:spPr>
          <a:xfrm>
            <a:off x="5080998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93AB54-2137-DD7F-B643-B6819A9AB598}"/>
              </a:ext>
            </a:extLst>
          </p:cNvPr>
          <p:cNvSpPr/>
          <p:nvPr/>
        </p:nvSpPr>
        <p:spPr>
          <a:xfrm>
            <a:off x="5962417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8CA0-DBF7-12BA-A85D-61F4866055C2}"/>
              </a:ext>
            </a:extLst>
          </p:cNvPr>
          <p:cNvSpPr/>
          <p:nvPr/>
        </p:nvSpPr>
        <p:spPr>
          <a:xfrm>
            <a:off x="4199579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F936C6-C719-54F0-3E31-6AD6EEC5135D}"/>
              </a:ext>
            </a:extLst>
          </p:cNvPr>
          <p:cNvSpPr/>
          <p:nvPr/>
        </p:nvSpPr>
        <p:spPr>
          <a:xfrm>
            <a:off x="5080998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BCA66F-0422-024E-6253-7FAD8C9CD9A4}"/>
              </a:ext>
            </a:extLst>
          </p:cNvPr>
          <p:cNvSpPr/>
          <p:nvPr/>
        </p:nvSpPr>
        <p:spPr>
          <a:xfrm>
            <a:off x="5962417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4057C-4F35-B45C-914E-A9AED8CCFD3C}"/>
              </a:ext>
            </a:extLst>
          </p:cNvPr>
          <p:cNvSpPr txBox="1"/>
          <p:nvPr/>
        </p:nvSpPr>
        <p:spPr>
          <a:xfrm>
            <a:off x="4199579" y="4945837"/>
            <a:ext cx="26253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Impediments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CBFA7E-A79F-8975-A0A0-9CE5EA3D8699}"/>
              </a:ext>
            </a:extLst>
          </p:cNvPr>
          <p:cNvSpPr/>
          <p:nvPr/>
        </p:nvSpPr>
        <p:spPr>
          <a:xfrm>
            <a:off x="6122200" y="2876550"/>
            <a:ext cx="542925" cy="2667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kaizen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9EAEAC-2691-C3A9-3BF1-86404D5B9BB4}"/>
              </a:ext>
            </a:extLst>
          </p:cNvPr>
          <p:cNvSpPr/>
          <p:nvPr/>
        </p:nvSpPr>
        <p:spPr>
          <a:xfrm>
            <a:off x="5269412" y="3538707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0A74B-FD56-A585-3DFA-4D5FCDB36BB3}"/>
              </a:ext>
            </a:extLst>
          </p:cNvPr>
          <p:cNvSpPr/>
          <p:nvPr/>
        </p:nvSpPr>
        <p:spPr>
          <a:xfrm>
            <a:off x="4359362" y="3896420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20D1DF-A263-53DA-D06F-19F74E0DA7A5}"/>
              </a:ext>
            </a:extLst>
          </p:cNvPr>
          <p:cNvSpPr/>
          <p:nvPr/>
        </p:nvSpPr>
        <p:spPr>
          <a:xfrm>
            <a:off x="4359361" y="4281567"/>
            <a:ext cx="542925" cy="411432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6ED2AE-50C1-3F28-2175-8AFAFAA3EE42}"/>
              </a:ext>
            </a:extLst>
          </p:cNvPr>
          <p:cNvSpPr/>
          <p:nvPr/>
        </p:nvSpPr>
        <p:spPr>
          <a:xfrm>
            <a:off x="6122200" y="3197225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81693E-3C95-3C71-9E57-80264159F5C4}"/>
              </a:ext>
            </a:extLst>
          </p:cNvPr>
          <p:cNvSpPr/>
          <p:nvPr/>
        </p:nvSpPr>
        <p:spPr>
          <a:xfrm>
            <a:off x="5269413" y="5378592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impediment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048250-49DA-E40C-15A1-9221078820F4}"/>
              </a:ext>
            </a:extLst>
          </p:cNvPr>
          <p:cNvSpPr/>
          <p:nvPr/>
        </p:nvSpPr>
        <p:spPr>
          <a:xfrm>
            <a:off x="6901958" y="2595090"/>
            <a:ext cx="1515619" cy="193107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GOAL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8BDB97-896A-0780-7141-8A345C067868}"/>
              </a:ext>
            </a:extLst>
          </p:cNvPr>
          <p:cNvSpPr txBox="1"/>
          <p:nvPr/>
        </p:nvSpPr>
        <p:spPr>
          <a:xfrm>
            <a:off x="6953250" y="2822744"/>
            <a:ext cx="13860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2">
                    <a:lumMod val="50000"/>
                  </a:schemeClr>
                </a:solidFill>
              </a:rPr>
              <a:t>Our impactful and measurable sprint goal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23BF26C-8FF6-3AA7-FA0E-9A59C880F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958" y="4794310"/>
            <a:ext cx="1515619" cy="9079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7B36D5-0E60-FE44-0725-69306800BE9A}"/>
              </a:ext>
            </a:extLst>
          </p:cNvPr>
          <p:cNvSpPr txBox="1"/>
          <p:nvPr/>
        </p:nvSpPr>
        <p:spPr>
          <a:xfrm>
            <a:off x="6901958" y="4600299"/>
            <a:ext cx="15156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Sprint Burn-down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88267D-18CA-6DE3-8192-E63B0DA590FD}"/>
              </a:ext>
            </a:extLst>
          </p:cNvPr>
          <p:cNvSpPr/>
          <p:nvPr/>
        </p:nvSpPr>
        <p:spPr>
          <a:xfrm>
            <a:off x="8595214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26 Review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13A433-C739-4071-38D1-F6B985D2765E}"/>
              </a:ext>
            </a:extLst>
          </p:cNvPr>
          <p:cNvSpPr/>
          <p:nvPr/>
        </p:nvSpPr>
        <p:spPr>
          <a:xfrm>
            <a:off x="9736940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25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95E5A5-251D-2A31-0581-34CED302C2E7}"/>
              </a:ext>
            </a:extLst>
          </p:cNvPr>
          <p:cNvSpPr/>
          <p:nvPr/>
        </p:nvSpPr>
        <p:spPr>
          <a:xfrm>
            <a:off x="8595214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24 Review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351EB9-7D14-DC5C-B223-FBC276E23083}"/>
              </a:ext>
            </a:extLst>
          </p:cNvPr>
          <p:cNvSpPr/>
          <p:nvPr/>
        </p:nvSpPr>
        <p:spPr>
          <a:xfrm>
            <a:off x="9736940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23 Review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464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AEC5F-0D68-A391-2BCB-85C67EDE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oppins Bold"/>
                <a:cs typeface="Poppins Bold"/>
              </a:rPr>
              <a:t>Scrum Board</a:t>
            </a:r>
            <a:br>
              <a:rPr lang="en-US" dirty="0">
                <a:latin typeface="Poppins Bold"/>
                <a:cs typeface="Poppins Bold"/>
              </a:rPr>
            </a:b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Poppins Bold"/>
                <a:cs typeface="Poppins Bold"/>
              </a:rPr>
              <a:t>Team Velocity Trend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  <a:latin typeface="Poppins Bold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47A4BB-F952-DCE3-B952-39EB05B0B754}"/>
              </a:ext>
            </a:extLst>
          </p:cNvPr>
          <p:cNvSpPr txBox="1">
            <a:spLocks/>
          </p:cNvSpPr>
          <p:nvPr/>
        </p:nvSpPr>
        <p:spPr>
          <a:xfrm>
            <a:off x="546145" y="2065160"/>
            <a:ext cx="4716379" cy="4259440"/>
          </a:xfrm>
          <a:prstGeom prst="rect">
            <a:avLst/>
          </a:prstGeom>
          <a:ln>
            <a:noFill/>
          </a:ln>
        </p:spPr>
        <p:txBody>
          <a:bodyPr vert="horz" lIns="182880" tIns="91440" rIns="182880" bIns="9144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  <a:ea typeface="Verdana"/>
                <a:cs typeface="Calibri"/>
              </a:rPr>
              <a:t>Visual History </a:t>
            </a:r>
            <a:r>
              <a:rPr lang="en-US" dirty="0">
                <a:solidFill>
                  <a:schemeClr val="bg1"/>
                </a:solidFill>
                <a:ea typeface="Verdana"/>
                <a:cs typeface="Calibri"/>
              </a:rPr>
              <a:t>of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 dirty="0">
                <a:cs typeface="Calibri"/>
              </a:rPr>
              <a:t>Progress toward 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  <a:cs typeface="Calibri"/>
              </a:rPr>
              <a:t>Team’s Sprint Commitment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 dirty="0">
                <a:cs typeface="Calibri"/>
              </a:rPr>
              <a:t>State of the </a:t>
            </a:r>
            <a:r>
              <a:rPr lang="en-US" sz="2000" b="1" dirty="0">
                <a:solidFill>
                  <a:schemeClr val="accent6"/>
                </a:solidFill>
                <a:cs typeface="Calibri"/>
              </a:rPr>
              <a:t>Interrupt Buffer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 dirty="0">
                <a:cs typeface="Calibri"/>
              </a:rPr>
              <a:t>Visualization of </a:t>
            </a:r>
            <a:r>
              <a:rPr lang="en-US" sz="2000" b="1" dirty="0">
                <a:solidFill>
                  <a:srgbClr val="FFC80A"/>
                </a:solidFill>
                <a:cs typeface="Calibri"/>
              </a:rPr>
              <a:t>Extra Value Delivered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 dirty="0">
                <a:solidFill>
                  <a:schemeClr val="bg2"/>
                </a:solidFill>
                <a:cs typeface="Calibri"/>
              </a:rPr>
              <a:t>Trend line of </a:t>
            </a:r>
            <a:r>
              <a:rPr lang="en-US" sz="2000" b="1" dirty="0">
                <a:solidFill>
                  <a:schemeClr val="accent1"/>
                </a:solidFill>
                <a:cs typeface="Calibri"/>
              </a:rPr>
              <a:t>Yesterday’s Weather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361A2F-163A-357E-D359-DB4F297F52F0}"/>
              </a:ext>
            </a:extLst>
          </p:cNvPr>
          <p:cNvGrpSpPr/>
          <p:nvPr/>
        </p:nvGrpSpPr>
        <p:grpSpPr>
          <a:xfrm>
            <a:off x="5568950" y="2466664"/>
            <a:ext cx="5532120" cy="3456432"/>
            <a:chOff x="6093543" y="2775153"/>
            <a:chExt cx="4031223" cy="272845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B5B6A8F-67A5-25A4-77C6-9DA011F919E5}"/>
                </a:ext>
              </a:extLst>
            </p:cNvPr>
            <p:cNvSpPr/>
            <p:nvPr/>
          </p:nvSpPr>
          <p:spPr>
            <a:xfrm>
              <a:off x="6093543" y="2775153"/>
              <a:ext cx="4031223" cy="27284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6" descr="Chart, waterfall chart&#10;&#10;Description automatically generated">
              <a:extLst>
                <a:ext uri="{FF2B5EF4-FFF2-40B4-BE49-F238E27FC236}">
                  <a16:creationId xmlns:a16="http://schemas.microsoft.com/office/drawing/2014/main" id="{FC2E678E-93D3-EAFF-CA24-F2778F90F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4432" y="2925647"/>
              <a:ext cx="3542069" cy="233405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722243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53FC40-0152-9F3D-8DAC-CD5EF03D9D9F}"/>
              </a:ext>
            </a:extLst>
          </p:cNvPr>
          <p:cNvSpPr/>
          <p:nvPr/>
        </p:nvSpPr>
        <p:spPr>
          <a:xfrm>
            <a:off x="637793" y="2554219"/>
            <a:ext cx="3510987" cy="3226630"/>
          </a:xfrm>
          <a:prstGeom prst="rect">
            <a:avLst/>
          </a:prstGeom>
          <a:solidFill>
            <a:srgbClr val="24365A">
              <a:alpha val="43922"/>
            </a:srgbClr>
          </a:solidFill>
          <a:ln w="38100" cap="flat">
            <a:solidFill>
              <a:schemeClr val="tx1">
                <a:lumMod val="60000"/>
                <a:lumOff val="4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88A011-C304-A2C4-C4CD-35B54E9D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Poppins Bold"/>
                <a:cs typeface="Calibri Light"/>
              </a:rPr>
              <a:t>Scrum Board - </a:t>
            </a:r>
            <a:br>
              <a:rPr lang="en-US" sz="4400" b="1" dirty="0">
                <a:latin typeface="Poppins Bold"/>
                <a:cs typeface="Calibri Light"/>
              </a:rPr>
            </a:br>
            <a:r>
              <a:rPr lang="en-US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Poppins Bold"/>
                <a:cs typeface="Calibri Light"/>
              </a:rPr>
              <a:t>Upcoming Activities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9F84C9-231A-ABDA-69CA-E71EB382FFC1}"/>
              </a:ext>
            </a:extLst>
          </p:cNvPr>
          <p:cNvSpPr/>
          <p:nvPr/>
        </p:nvSpPr>
        <p:spPr>
          <a:xfrm>
            <a:off x="4148781" y="2549805"/>
            <a:ext cx="4350311" cy="3226630"/>
          </a:xfrm>
          <a:prstGeom prst="rect">
            <a:avLst/>
          </a:prstGeom>
          <a:solidFill>
            <a:schemeClr val="accent1">
              <a:lumMod val="75000"/>
              <a:alpha val="43922"/>
            </a:scheme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EC8868-5548-AF5F-C970-B46AD58BC46D}"/>
              </a:ext>
            </a:extLst>
          </p:cNvPr>
          <p:cNvSpPr/>
          <p:nvPr/>
        </p:nvSpPr>
        <p:spPr>
          <a:xfrm>
            <a:off x="8499093" y="2549805"/>
            <a:ext cx="2397507" cy="3226630"/>
          </a:xfrm>
          <a:prstGeom prst="rect">
            <a:avLst/>
          </a:prstGeom>
          <a:solidFill>
            <a:schemeClr val="accent2">
              <a:lumMod val="75000"/>
              <a:alpha val="43922"/>
            </a:schemeClr>
          </a:solidFill>
          <a:ln w="381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6AD1E-F073-E135-B0F9-CC5FFFD967AB}"/>
              </a:ext>
            </a:extLst>
          </p:cNvPr>
          <p:cNvSpPr txBox="1"/>
          <p:nvPr/>
        </p:nvSpPr>
        <p:spPr>
          <a:xfrm>
            <a:off x="637792" y="2180473"/>
            <a:ext cx="1025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2750" hangingPunct="0"/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The</a:t>
            </a:r>
            <a:r>
              <a:rPr lang="en-US" sz="1800" kern="0" dirty="0">
                <a:solidFill>
                  <a:schemeClr val="bg1"/>
                </a:solidFill>
                <a:latin typeface="Stencil"/>
                <a:sym typeface="Helvetica Neue Medium"/>
              </a:rPr>
              <a:t> “A-Team” </a:t>
            </a:r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Scrum Board</a:t>
            </a:r>
            <a:endParaRPr lang="en-US" sz="1800" kern="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50971-7A39-50E0-2A49-7EBD6EB24133}"/>
              </a:ext>
            </a:extLst>
          </p:cNvPr>
          <p:cNvSpPr/>
          <p:nvPr/>
        </p:nvSpPr>
        <p:spPr>
          <a:xfrm>
            <a:off x="4199579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9DE14E-139A-6726-9FCD-599B89097FE8}"/>
              </a:ext>
            </a:extLst>
          </p:cNvPr>
          <p:cNvSpPr/>
          <p:nvPr/>
        </p:nvSpPr>
        <p:spPr>
          <a:xfrm>
            <a:off x="5080998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93AB54-2137-DD7F-B643-B6819A9AB598}"/>
              </a:ext>
            </a:extLst>
          </p:cNvPr>
          <p:cNvSpPr/>
          <p:nvPr/>
        </p:nvSpPr>
        <p:spPr>
          <a:xfrm>
            <a:off x="5962417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8CA0-DBF7-12BA-A85D-61F4866055C2}"/>
              </a:ext>
            </a:extLst>
          </p:cNvPr>
          <p:cNvSpPr/>
          <p:nvPr/>
        </p:nvSpPr>
        <p:spPr>
          <a:xfrm>
            <a:off x="4199579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F936C6-C719-54F0-3E31-6AD6EEC5135D}"/>
              </a:ext>
            </a:extLst>
          </p:cNvPr>
          <p:cNvSpPr/>
          <p:nvPr/>
        </p:nvSpPr>
        <p:spPr>
          <a:xfrm>
            <a:off x="5080998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BCA66F-0422-024E-6253-7FAD8C9CD9A4}"/>
              </a:ext>
            </a:extLst>
          </p:cNvPr>
          <p:cNvSpPr/>
          <p:nvPr/>
        </p:nvSpPr>
        <p:spPr>
          <a:xfrm>
            <a:off x="5962417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4057C-4F35-B45C-914E-A9AED8CCFD3C}"/>
              </a:ext>
            </a:extLst>
          </p:cNvPr>
          <p:cNvSpPr txBox="1"/>
          <p:nvPr/>
        </p:nvSpPr>
        <p:spPr>
          <a:xfrm>
            <a:off x="4199579" y="4945837"/>
            <a:ext cx="26253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Impediments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CBFA7E-A79F-8975-A0A0-9CE5EA3D8699}"/>
              </a:ext>
            </a:extLst>
          </p:cNvPr>
          <p:cNvSpPr/>
          <p:nvPr/>
        </p:nvSpPr>
        <p:spPr>
          <a:xfrm>
            <a:off x="6122200" y="2876550"/>
            <a:ext cx="542925" cy="2667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kaizen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9EAEAC-2691-C3A9-3BF1-86404D5B9BB4}"/>
              </a:ext>
            </a:extLst>
          </p:cNvPr>
          <p:cNvSpPr/>
          <p:nvPr/>
        </p:nvSpPr>
        <p:spPr>
          <a:xfrm>
            <a:off x="5269412" y="3538707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0A74B-FD56-A585-3DFA-4D5FCDB36BB3}"/>
              </a:ext>
            </a:extLst>
          </p:cNvPr>
          <p:cNvSpPr/>
          <p:nvPr/>
        </p:nvSpPr>
        <p:spPr>
          <a:xfrm>
            <a:off x="4359362" y="3896420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20D1DF-A263-53DA-D06F-19F74E0DA7A5}"/>
              </a:ext>
            </a:extLst>
          </p:cNvPr>
          <p:cNvSpPr/>
          <p:nvPr/>
        </p:nvSpPr>
        <p:spPr>
          <a:xfrm>
            <a:off x="4359361" y="4281567"/>
            <a:ext cx="542925" cy="411432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6ED2AE-50C1-3F28-2175-8AFAFAA3EE42}"/>
              </a:ext>
            </a:extLst>
          </p:cNvPr>
          <p:cNvSpPr/>
          <p:nvPr/>
        </p:nvSpPr>
        <p:spPr>
          <a:xfrm>
            <a:off x="6122200" y="3197225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81693E-3C95-3C71-9E57-80264159F5C4}"/>
              </a:ext>
            </a:extLst>
          </p:cNvPr>
          <p:cNvSpPr/>
          <p:nvPr/>
        </p:nvSpPr>
        <p:spPr>
          <a:xfrm>
            <a:off x="5269413" y="5378592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impediment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048250-49DA-E40C-15A1-9221078820F4}"/>
              </a:ext>
            </a:extLst>
          </p:cNvPr>
          <p:cNvSpPr/>
          <p:nvPr/>
        </p:nvSpPr>
        <p:spPr>
          <a:xfrm>
            <a:off x="6901958" y="2595090"/>
            <a:ext cx="1515619" cy="193107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GOAL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8BDB97-896A-0780-7141-8A345C067868}"/>
              </a:ext>
            </a:extLst>
          </p:cNvPr>
          <p:cNvSpPr txBox="1"/>
          <p:nvPr/>
        </p:nvSpPr>
        <p:spPr>
          <a:xfrm>
            <a:off x="6953250" y="2822744"/>
            <a:ext cx="13860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2">
                    <a:lumMod val="50000"/>
                  </a:schemeClr>
                </a:solidFill>
              </a:rPr>
              <a:t>Our impactful and measurable sprint goal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23BF26C-8FF6-3AA7-FA0E-9A59C880F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958" y="4794310"/>
            <a:ext cx="1515619" cy="9079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7B36D5-0E60-FE44-0725-69306800BE9A}"/>
              </a:ext>
            </a:extLst>
          </p:cNvPr>
          <p:cNvSpPr txBox="1"/>
          <p:nvPr/>
        </p:nvSpPr>
        <p:spPr>
          <a:xfrm>
            <a:off x="6901958" y="4600299"/>
            <a:ext cx="15156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Sprint Burn-down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88267D-18CA-6DE3-8192-E63B0DA590FD}"/>
              </a:ext>
            </a:extLst>
          </p:cNvPr>
          <p:cNvSpPr/>
          <p:nvPr/>
        </p:nvSpPr>
        <p:spPr>
          <a:xfrm>
            <a:off x="8595214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26 Review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13A433-C739-4071-38D1-F6B985D2765E}"/>
              </a:ext>
            </a:extLst>
          </p:cNvPr>
          <p:cNvSpPr/>
          <p:nvPr/>
        </p:nvSpPr>
        <p:spPr>
          <a:xfrm>
            <a:off x="9736940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25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95E5A5-251D-2A31-0581-34CED302C2E7}"/>
              </a:ext>
            </a:extLst>
          </p:cNvPr>
          <p:cNvSpPr/>
          <p:nvPr/>
        </p:nvSpPr>
        <p:spPr>
          <a:xfrm>
            <a:off x="8595214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24 Review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351EB9-7D14-DC5C-B223-FBC276E23083}"/>
              </a:ext>
            </a:extLst>
          </p:cNvPr>
          <p:cNvSpPr/>
          <p:nvPr/>
        </p:nvSpPr>
        <p:spPr>
          <a:xfrm>
            <a:off x="9736940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23 Review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0CA1E6E-EE83-BD01-61F5-F78D8D25E281}"/>
              </a:ext>
            </a:extLst>
          </p:cNvPr>
          <p:cNvGrpSpPr/>
          <p:nvPr/>
        </p:nvGrpSpPr>
        <p:grpSpPr>
          <a:xfrm>
            <a:off x="8582491" y="4339024"/>
            <a:ext cx="2244102" cy="1370947"/>
            <a:chOff x="6093543" y="2775153"/>
            <a:chExt cx="4031223" cy="272845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DD85B92-4160-CFB5-8257-E29D406886C3}"/>
                </a:ext>
              </a:extLst>
            </p:cNvPr>
            <p:cNvSpPr/>
            <p:nvPr/>
          </p:nvSpPr>
          <p:spPr>
            <a:xfrm>
              <a:off x="6093543" y="2775153"/>
              <a:ext cx="4031223" cy="27284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6" descr="Chart, waterfall chart&#10;&#10;Description automatically generated">
              <a:extLst>
                <a:ext uri="{FF2B5EF4-FFF2-40B4-BE49-F238E27FC236}">
                  <a16:creationId xmlns:a16="http://schemas.microsoft.com/office/drawing/2014/main" id="{533A89D0-1EF0-FE5D-3BE8-D477785A9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4432" y="2925647"/>
              <a:ext cx="3542069" cy="233405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82210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2A828-C744-57B3-1F56-2542C9F49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Scrum Board </a:t>
            </a:r>
            <a:br>
              <a:rPr lang="en-US" dirty="0">
                <a:cs typeface="Calibri Light"/>
              </a:rPr>
            </a:b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 Light"/>
              </a:rPr>
              <a:t>Product Backlog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CF2F57-D56F-586F-1B9A-6FEDABE0DFF1}"/>
              </a:ext>
            </a:extLst>
          </p:cNvPr>
          <p:cNvSpPr txBox="1"/>
          <p:nvPr/>
        </p:nvSpPr>
        <p:spPr>
          <a:xfrm>
            <a:off x="615885" y="2375555"/>
            <a:ext cx="286889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Poppins    "/>
                <a:ea typeface="Verdana"/>
                <a:cs typeface="Calibri"/>
              </a:rPr>
              <a:t>Ready Backlog</a:t>
            </a:r>
          </a:p>
          <a:p>
            <a:r>
              <a:rPr lang="en-US" sz="2000">
                <a:solidFill>
                  <a:schemeClr val="bg1"/>
                </a:solidFill>
                <a:latin typeface="Poppins    "/>
                <a:ea typeface="Verdana"/>
                <a:cs typeface="Calibri"/>
              </a:rPr>
              <a:t>2-3 Sprints of clearly defined backlog</a:t>
            </a:r>
          </a:p>
          <a:p>
            <a:endParaRPr lang="en-US" sz="2000">
              <a:solidFill>
                <a:schemeClr val="bg1"/>
              </a:solidFill>
              <a:latin typeface="Poppins    "/>
              <a:ea typeface="Verdana"/>
              <a:cs typeface="Calibri"/>
            </a:endParaRPr>
          </a:p>
          <a:p>
            <a:r>
              <a:rPr lang="en-US" sz="2000" b="1">
                <a:solidFill>
                  <a:schemeClr val="bg1"/>
                </a:solidFill>
                <a:latin typeface="Poppins    "/>
                <a:ea typeface="Verdana"/>
                <a:cs typeface="Calibri"/>
              </a:rPr>
              <a:t>Story Map</a:t>
            </a:r>
          </a:p>
          <a:p>
            <a:r>
              <a:rPr lang="en-US" sz="2000">
                <a:solidFill>
                  <a:schemeClr val="bg1"/>
                </a:solidFill>
                <a:latin typeface="Poppins    "/>
                <a:ea typeface="Verdana"/>
                <a:cs typeface="Calibri"/>
              </a:rPr>
              <a:t>Visual summary of upcoming releases of epics and then features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04FF1E0-CB69-1256-D1CF-55E7DB77188F}"/>
              </a:ext>
            </a:extLst>
          </p:cNvPr>
          <p:cNvGrpSpPr/>
          <p:nvPr/>
        </p:nvGrpSpPr>
        <p:grpSpPr>
          <a:xfrm>
            <a:off x="3678567" y="2379473"/>
            <a:ext cx="4926491" cy="3408577"/>
            <a:chOff x="4199532" y="1957943"/>
            <a:chExt cx="4506548" cy="3164868"/>
          </a:xfrm>
        </p:grpSpPr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500E3186-7C76-1762-5E6D-10F3CD35F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0793" y="2497409"/>
              <a:ext cx="2743200" cy="235871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E2CAB4B-9CA2-5EA2-84BE-A613A16CF3C8}"/>
                </a:ext>
              </a:extLst>
            </p:cNvPr>
            <p:cNvSpPr/>
            <p:nvPr/>
          </p:nvSpPr>
          <p:spPr>
            <a:xfrm>
              <a:off x="4199532" y="1957943"/>
              <a:ext cx="4506548" cy="31648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99A33F-7F6C-E694-4147-A5C606D354E2}"/>
                </a:ext>
              </a:extLst>
            </p:cNvPr>
            <p:cNvSpPr txBox="1"/>
            <p:nvPr/>
          </p:nvSpPr>
          <p:spPr>
            <a:xfrm>
              <a:off x="5028966" y="2006678"/>
              <a:ext cx="285031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cs typeface="Poppins"/>
                </a:rPr>
                <a:t>Story Map/Road Map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F3ED7F-8D3A-C65B-92C7-8E60393E40DE}"/>
                </a:ext>
              </a:extLst>
            </p:cNvPr>
            <p:cNvSpPr txBox="1"/>
            <p:nvPr/>
          </p:nvSpPr>
          <p:spPr>
            <a:xfrm>
              <a:off x="4408380" y="2495198"/>
              <a:ext cx="1104432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>
                  <a:solidFill>
                    <a:schemeClr val="bg1"/>
                  </a:solidFill>
                  <a:cs typeface="Poppins"/>
                </a:rPr>
                <a:t>Features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36161B-22FF-F39B-366E-E40960B25DC7}"/>
                </a:ext>
              </a:extLst>
            </p:cNvPr>
            <p:cNvSpPr txBox="1"/>
            <p:nvPr/>
          </p:nvSpPr>
          <p:spPr>
            <a:xfrm>
              <a:off x="4409550" y="2863343"/>
              <a:ext cx="671832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>
                  <a:solidFill>
                    <a:schemeClr val="bg1"/>
                  </a:solidFill>
                  <a:cs typeface="Poppins"/>
                </a:rPr>
                <a:t>Epics</a:t>
              </a:r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A9BEF0-FDD5-CC78-201B-F08E4279CD68}"/>
                </a:ext>
              </a:extLst>
            </p:cNvPr>
            <p:cNvSpPr txBox="1"/>
            <p:nvPr/>
          </p:nvSpPr>
          <p:spPr>
            <a:xfrm>
              <a:off x="4408381" y="3155521"/>
              <a:ext cx="966348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cs typeface="Poppins"/>
                </a:rPr>
                <a:t>Release 1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F08281-2EEC-CA86-3811-CA19B594DB59}"/>
                </a:ext>
              </a:extLst>
            </p:cNvPr>
            <p:cNvSpPr txBox="1"/>
            <p:nvPr/>
          </p:nvSpPr>
          <p:spPr>
            <a:xfrm>
              <a:off x="4411186" y="4140044"/>
              <a:ext cx="2743200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FAFBFD"/>
                  </a:solidFill>
                </a:rPr>
                <a:t>Release 2</a:t>
              </a:r>
              <a:endParaRPr lang="en-US" sz="12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850D4AF-1275-743B-7BB5-2AA00AA01A10}"/>
              </a:ext>
            </a:extLst>
          </p:cNvPr>
          <p:cNvSpPr txBox="1"/>
          <p:nvPr/>
        </p:nvSpPr>
        <p:spPr>
          <a:xfrm>
            <a:off x="9204587" y="5389309"/>
            <a:ext cx="186781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cs typeface="Poppins"/>
              </a:rPr>
              <a:t>Yesterday's </a:t>
            </a:r>
          </a:p>
          <a:p>
            <a:pPr algn="ctr"/>
            <a:r>
              <a:rPr lang="en-US" sz="1400">
                <a:solidFill>
                  <a:schemeClr val="bg1"/>
                </a:solidFill>
                <a:cs typeface="Poppins"/>
              </a:rPr>
              <a:t>Weather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306439E-83FD-6A5E-F312-5989D915B564}"/>
              </a:ext>
            </a:extLst>
          </p:cNvPr>
          <p:cNvGrpSpPr/>
          <p:nvPr/>
        </p:nvGrpSpPr>
        <p:grpSpPr>
          <a:xfrm>
            <a:off x="8891302" y="2378015"/>
            <a:ext cx="1972856" cy="4114800"/>
            <a:chOff x="9284208" y="2378015"/>
            <a:chExt cx="1703660" cy="4114800"/>
          </a:xfrm>
        </p:grpSpPr>
        <p:pic>
          <p:nvPicPr>
            <p:cNvPr id="22" name="Picture 22">
              <a:extLst>
                <a:ext uri="{FF2B5EF4-FFF2-40B4-BE49-F238E27FC236}">
                  <a16:creationId xmlns:a16="http://schemas.microsoft.com/office/drawing/2014/main" id="{14AB0EAD-2326-E9A5-8880-F6B63EF3E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84208" y="2378015"/>
              <a:ext cx="1703660" cy="41148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806F8B6-847D-2CC3-2F59-750FB3DA14DF}"/>
                </a:ext>
              </a:extLst>
            </p:cNvPr>
            <p:cNvSpPr txBox="1"/>
            <p:nvPr/>
          </p:nvSpPr>
          <p:spPr>
            <a:xfrm>
              <a:off x="9618432" y="2551516"/>
              <a:ext cx="104669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cs typeface="Poppins"/>
                </a:rPr>
                <a:t>"Ready"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99FCA04-1C9D-CE5E-82C8-3B7617027E54}"/>
                </a:ext>
              </a:extLst>
            </p:cNvPr>
            <p:cNvSpPr txBox="1"/>
            <p:nvPr/>
          </p:nvSpPr>
          <p:spPr>
            <a:xfrm>
              <a:off x="9368658" y="2924503"/>
              <a:ext cx="5031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AFBFD"/>
                  </a:solidFill>
                </a:rPr>
                <a:t>S1</a:t>
              </a:r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A32939-BF89-F7F7-48B2-799AB4023F8C}"/>
                </a:ext>
              </a:extLst>
            </p:cNvPr>
            <p:cNvSpPr txBox="1"/>
            <p:nvPr/>
          </p:nvSpPr>
          <p:spPr>
            <a:xfrm>
              <a:off x="9894175" y="2924503"/>
              <a:ext cx="5031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AFBFD"/>
                  </a:solidFill>
                </a:rPr>
                <a:t>S2</a:t>
              </a:r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9DA4AD9-EFD6-CFE5-37AA-64A3A581439A}"/>
                </a:ext>
              </a:extLst>
            </p:cNvPr>
            <p:cNvSpPr txBox="1"/>
            <p:nvPr/>
          </p:nvSpPr>
          <p:spPr>
            <a:xfrm>
              <a:off x="10419692" y="2924503"/>
              <a:ext cx="503184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AFBFD"/>
                  </a:solidFill>
                </a:rPr>
                <a:t>S3</a:t>
              </a:r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14170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53FC40-0152-9F3D-8DAC-CD5EF03D9D9F}"/>
              </a:ext>
            </a:extLst>
          </p:cNvPr>
          <p:cNvSpPr/>
          <p:nvPr/>
        </p:nvSpPr>
        <p:spPr>
          <a:xfrm>
            <a:off x="637793" y="2554219"/>
            <a:ext cx="3510987" cy="3226630"/>
          </a:xfrm>
          <a:prstGeom prst="rect">
            <a:avLst/>
          </a:prstGeom>
          <a:solidFill>
            <a:srgbClr val="24365A">
              <a:alpha val="43922"/>
            </a:srgbClr>
          </a:solidFill>
          <a:ln w="38100" cap="flat">
            <a:solidFill>
              <a:schemeClr val="tx1">
                <a:lumMod val="60000"/>
                <a:lumOff val="4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224ACF-3AEC-5EEA-5A33-02492C5012CE}"/>
              </a:ext>
            </a:extLst>
          </p:cNvPr>
          <p:cNvSpPr/>
          <p:nvPr/>
        </p:nvSpPr>
        <p:spPr>
          <a:xfrm>
            <a:off x="687073" y="2605087"/>
            <a:ext cx="1992627" cy="180955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Product Backlog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88A011-C304-A2C4-C4CD-35B54E9D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Poppins Bold"/>
                <a:cs typeface="Calibri Light"/>
              </a:rPr>
              <a:t>Scrum Board - </a:t>
            </a:r>
            <a:br>
              <a:rPr lang="en-US" sz="4400" b="1" dirty="0">
                <a:latin typeface="Poppins Bold"/>
                <a:cs typeface="Calibri Light"/>
              </a:rPr>
            </a:br>
            <a:r>
              <a:rPr lang="en-US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Poppins Bold"/>
                <a:cs typeface="Calibri Light"/>
              </a:rPr>
              <a:t>Schedule and Budget Update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9F84C9-231A-ABDA-69CA-E71EB382FFC1}"/>
              </a:ext>
            </a:extLst>
          </p:cNvPr>
          <p:cNvSpPr/>
          <p:nvPr/>
        </p:nvSpPr>
        <p:spPr>
          <a:xfrm>
            <a:off x="4148781" y="2549805"/>
            <a:ext cx="4350311" cy="3226630"/>
          </a:xfrm>
          <a:prstGeom prst="rect">
            <a:avLst/>
          </a:prstGeom>
          <a:solidFill>
            <a:schemeClr val="accent1">
              <a:lumMod val="75000"/>
              <a:alpha val="43922"/>
            </a:scheme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EC8868-5548-AF5F-C970-B46AD58BC46D}"/>
              </a:ext>
            </a:extLst>
          </p:cNvPr>
          <p:cNvSpPr/>
          <p:nvPr/>
        </p:nvSpPr>
        <p:spPr>
          <a:xfrm>
            <a:off x="8499093" y="2549805"/>
            <a:ext cx="2397507" cy="3226630"/>
          </a:xfrm>
          <a:prstGeom prst="rect">
            <a:avLst/>
          </a:prstGeom>
          <a:solidFill>
            <a:schemeClr val="accent2">
              <a:lumMod val="75000"/>
              <a:alpha val="43922"/>
            </a:schemeClr>
          </a:solidFill>
          <a:ln w="381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6AD1E-F073-E135-B0F9-CC5FFFD967AB}"/>
              </a:ext>
            </a:extLst>
          </p:cNvPr>
          <p:cNvSpPr txBox="1"/>
          <p:nvPr/>
        </p:nvSpPr>
        <p:spPr>
          <a:xfrm>
            <a:off x="637792" y="2180473"/>
            <a:ext cx="1025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2750" hangingPunct="0"/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The</a:t>
            </a:r>
            <a:r>
              <a:rPr lang="en-US" sz="1800" kern="0" dirty="0">
                <a:solidFill>
                  <a:schemeClr val="bg1"/>
                </a:solidFill>
                <a:latin typeface="Stencil"/>
                <a:sym typeface="Helvetica Neue Medium"/>
              </a:rPr>
              <a:t> “A-Team” </a:t>
            </a:r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Scrum Board</a:t>
            </a:r>
            <a:endParaRPr lang="en-US" sz="1800" kern="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50971-7A39-50E0-2A49-7EBD6EB24133}"/>
              </a:ext>
            </a:extLst>
          </p:cNvPr>
          <p:cNvSpPr/>
          <p:nvPr/>
        </p:nvSpPr>
        <p:spPr>
          <a:xfrm>
            <a:off x="4199579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9DE14E-139A-6726-9FCD-599B89097FE8}"/>
              </a:ext>
            </a:extLst>
          </p:cNvPr>
          <p:cNvSpPr/>
          <p:nvPr/>
        </p:nvSpPr>
        <p:spPr>
          <a:xfrm>
            <a:off x="5080998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93AB54-2137-DD7F-B643-B6819A9AB598}"/>
              </a:ext>
            </a:extLst>
          </p:cNvPr>
          <p:cNvSpPr/>
          <p:nvPr/>
        </p:nvSpPr>
        <p:spPr>
          <a:xfrm>
            <a:off x="5962417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8CA0-DBF7-12BA-A85D-61F4866055C2}"/>
              </a:ext>
            </a:extLst>
          </p:cNvPr>
          <p:cNvSpPr/>
          <p:nvPr/>
        </p:nvSpPr>
        <p:spPr>
          <a:xfrm>
            <a:off x="4199579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F936C6-C719-54F0-3E31-6AD6EEC5135D}"/>
              </a:ext>
            </a:extLst>
          </p:cNvPr>
          <p:cNvSpPr/>
          <p:nvPr/>
        </p:nvSpPr>
        <p:spPr>
          <a:xfrm>
            <a:off x="5080998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BCA66F-0422-024E-6253-7FAD8C9CD9A4}"/>
              </a:ext>
            </a:extLst>
          </p:cNvPr>
          <p:cNvSpPr/>
          <p:nvPr/>
        </p:nvSpPr>
        <p:spPr>
          <a:xfrm>
            <a:off x="5962417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4057C-4F35-B45C-914E-A9AED8CCFD3C}"/>
              </a:ext>
            </a:extLst>
          </p:cNvPr>
          <p:cNvSpPr txBox="1"/>
          <p:nvPr/>
        </p:nvSpPr>
        <p:spPr>
          <a:xfrm>
            <a:off x="4199579" y="4945837"/>
            <a:ext cx="26253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Impediments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CBFA7E-A79F-8975-A0A0-9CE5EA3D8699}"/>
              </a:ext>
            </a:extLst>
          </p:cNvPr>
          <p:cNvSpPr/>
          <p:nvPr/>
        </p:nvSpPr>
        <p:spPr>
          <a:xfrm>
            <a:off x="6122200" y="2876550"/>
            <a:ext cx="542925" cy="2667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kaizen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9EAEAC-2691-C3A9-3BF1-86404D5B9BB4}"/>
              </a:ext>
            </a:extLst>
          </p:cNvPr>
          <p:cNvSpPr/>
          <p:nvPr/>
        </p:nvSpPr>
        <p:spPr>
          <a:xfrm>
            <a:off x="5240781" y="3520743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0A74B-FD56-A585-3DFA-4D5FCDB36BB3}"/>
              </a:ext>
            </a:extLst>
          </p:cNvPr>
          <p:cNvSpPr/>
          <p:nvPr/>
        </p:nvSpPr>
        <p:spPr>
          <a:xfrm>
            <a:off x="4372940" y="3876754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20D1DF-A263-53DA-D06F-19F74E0DA7A5}"/>
              </a:ext>
            </a:extLst>
          </p:cNvPr>
          <p:cNvSpPr/>
          <p:nvPr/>
        </p:nvSpPr>
        <p:spPr>
          <a:xfrm>
            <a:off x="4359362" y="4208574"/>
            <a:ext cx="542925" cy="411432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6ED2AE-50C1-3F28-2175-8AFAFAA3EE42}"/>
              </a:ext>
            </a:extLst>
          </p:cNvPr>
          <p:cNvSpPr/>
          <p:nvPr/>
        </p:nvSpPr>
        <p:spPr>
          <a:xfrm>
            <a:off x="6122200" y="3197225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81693E-3C95-3C71-9E57-80264159F5C4}"/>
              </a:ext>
            </a:extLst>
          </p:cNvPr>
          <p:cNvSpPr/>
          <p:nvPr/>
        </p:nvSpPr>
        <p:spPr>
          <a:xfrm>
            <a:off x="5240781" y="5376386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impediment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048250-49DA-E40C-15A1-9221078820F4}"/>
              </a:ext>
            </a:extLst>
          </p:cNvPr>
          <p:cNvSpPr/>
          <p:nvPr/>
        </p:nvSpPr>
        <p:spPr>
          <a:xfrm>
            <a:off x="6901958" y="2595090"/>
            <a:ext cx="1515619" cy="193107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GOAL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8BDB97-896A-0780-7141-8A345C067868}"/>
              </a:ext>
            </a:extLst>
          </p:cNvPr>
          <p:cNvSpPr txBox="1"/>
          <p:nvPr/>
        </p:nvSpPr>
        <p:spPr>
          <a:xfrm>
            <a:off x="6953250" y="2822744"/>
            <a:ext cx="13860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2">
                    <a:lumMod val="50000"/>
                  </a:schemeClr>
                </a:solidFill>
              </a:rPr>
              <a:t>Our impactful and measurable sprint goal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23BF26C-8FF6-3AA7-FA0E-9A59C880F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958" y="4794310"/>
            <a:ext cx="1515619" cy="9079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7B36D5-0E60-FE44-0725-69306800BE9A}"/>
              </a:ext>
            </a:extLst>
          </p:cNvPr>
          <p:cNvSpPr txBox="1"/>
          <p:nvPr/>
        </p:nvSpPr>
        <p:spPr>
          <a:xfrm>
            <a:off x="6901958" y="4600299"/>
            <a:ext cx="15156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Sprint Burn-down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88267D-18CA-6DE3-8192-E63B0DA590FD}"/>
              </a:ext>
            </a:extLst>
          </p:cNvPr>
          <p:cNvSpPr/>
          <p:nvPr/>
        </p:nvSpPr>
        <p:spPr>
          <a:xfrm>
            <a:off x="8595214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13A433-C739-4071-38D1-F6B985D2765E}"/>
              </a:ext>
            </a:extLst>
          </p:cNvPr>
          <p:cNvSpPr/>
          <p:nvPr/>
        </p:nvSpPr>
        <p:spPr>
          <a:xfrm>
            <a:off x="9736940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95E5A5-251D-2A31-0581-34CED302C2E7}"/>
              </a:ext>
            </a:extLst>
          </p:cNvPr>
          <p:cNvSpPr/>
          <p:nvPr/>
        </p:nvSpPr>
        <p:spPr>
          <a:xfrm>
            <a:off x="8595214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351EB9-7D14-DC5C-B223-FBC276E23083}"/>
              </a:ext>
            </a:extLst>
          </p:cNvPr>
          <p:cNvSpPr/>
          <p:nvPr/>
        </p:nvSpPr>
        <p:spPr>
          <a:xfrm>
            <a:off x="9736940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0CA1E6E-EE83-BD01-61F5-F78D8D25E281}"/>
              </a:ext>
            </a:extLst>
          </p:cNvPr>
          <p:cNvGrpSpPr/>
          <p:nvPr/>
        </p:nvGrpSpPr>
        <p:grpSpPr>
          <a:xfrm>
            <a:off x="8582491" y="4339024"/>
            <a:ext cx="2244102" cy="1370947"/>
            <a:chOff x="6093543" y="2775153"/>
            <a:chExt cx="4031223" cy="272845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DD85B92-4160-CFB5-8257-E29D406886C3}"/>
                </a:ext>
              </a:extLst>
            </p:cNvPr>
            <p:cNvSpPr/>
            <p:nvPr/>
          </p:nvSpPr>
          <p:spPr>
            <a:xfrm>
              <a:off x="6093543" y="2775153"/>
              <a:ext cx="4031223" cy="27284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6" descr="Chart, waterfall chart&#10;&#10;Description automatically generated">
              <a:extLst>
                <a:ext uri="{FF2B5EF4-FFF2-40B4-BE49-F238E27FC236}">
                  <a16:creationId xmlns:a16="http://schemas.microsoft.com/office/drawing/2014/main" id="{533A89D0-1EF0-FE5D-3BE8-D477785A9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4432" y="2925647"/>
              <a:ext cx="3542069" cy="2334057"/>
            </a:xfrm>
            <a:prstGeom prst="rect">
              <a:avLst/>
            </a:prstGeom>
          </p:spPr>
        </p:pic>
      </p:grpSp>
      <p:pic>
        <p:nvPicPr>
          <p:cNvPr id="35" name="Picture 13">
            <a:extLst>
              <a:ext uri="{FF2B5EF4-FFF2-40B4-BE49-F238E27FC236}">
                <a16:creationId xmlns:a16="http://schemas.microsoft.com/office/drawing/2014/main" id="{1B327B00-89B7-BFFB-CCCF-D6B83B6F3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73" y="2806869"/>
            <a:ext cx="1753078" cy="148505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F6AE0B6-1C2A-D45B-3678-EC9AD3DF99F6}"/>
              </a:ext>
            </a:extLst>
          </p:cNvPr>
          <p:cNvSpPr/>
          <p:nvPr/>
        </p:nvSpPr>
        <p:spPr>
          <a:xfrm>
            <a:off x="2728981" y="2605087"/>
            <a:ext cx="1349793" cy="180955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Ready Backlog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50E3F84-1764-93DE-7FCB-CD2109B7C9D8}"/>
              </a:ext>
            </a:extLst>
          </p:cNvPr>
          <p:cNvGrpSpPr/>
          <p:nvPr/>
        </p:nvGrpSpPr>
        <p:grpSpPr>
          <a:xfrm>
            <a:off x="3008593" y="2918406"/>
            <a:ext cx="668899" cy="1310694"/>
            <a:chOff x="9281903" y="2758534"/>
            <a:chExt cx="1567258" cy="3360010"/>
          </a:xfrm>
        </p:grpSpPr>
        <p:pic>
          <p:nvPicPr>
            <p:cNvPr id="39" name="Picture 22">
              <a:extLst>
                <a:ext uri="{FF2B5EF4-FFF2-40B4-BE49-F238E27FC236}">
                  <a16:creationId xmlns:a16="http://schemas.microsoft.com/office/drawing/2014/main" id="{767958A8-DBFA-649F-5A13-91F613D63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210" t="19194" r="4796" b="6252"/>
            <a:stretch/>
          </p:blipFill>
          <p:spPr>
            <a:xfrm>
              <a:off x="9281903" y="3050812"/>
              <a:ext cx="1567258" cy="3067732"/>
            </a:xfrm>
            <a:prstGeom prst="rect">
              <a:avLst/>
            </a:prstGeom>
            <a:ln>
              <a:noFill/>
            </a:ln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F08D8FF-2D8D-D3A9-E182-5BB84FFC93F1}"/>
                </a:ext>
              </a:extLst>
            </p:cNvPr>
            <p:cNvSpPr txBox="1"/>
            <p:nvPr/>
          </p:nvSpPr>
          <p:spPr>
            <a:xfrm>
              <a:off x="9304991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S1</a:t>
              </a:r>
              <a:endParaRPr lang="en-US" sz="7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07D732-8AFF-A33B-D1E2-0C49B770E5A0}"/>
                </a:ext>
              </a:extLst>
            </p:cNvPr>
            <p:cNvSpPr txBox="1"/>
            <p:nvPr/>
          </p:nvSpPr>
          <p:spPr>
            <a:xfrm>
              <a:off x="9842791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S2</a:t>
              </a:r>
              <a:endParaRPr lang="en-US" sz="7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5836A7D-1E96-F3F5-C563-B06ED65382DB}"/>
                </a:ext>
              </a:extLst>
            </p:cNvPr>
            <p:cNvSpPr txBox="1"/>
            <p:nvPr/>
          </p:nvSpPr>
          <p:spPr>
            <a:xfrm>
              <a:off x="10345976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S3</a:t>
              </a:r>
              <a:endParaRPr lang="en-US" sz="70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62560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EFF1E01E-72F8-6388-E28C-4CF163D55585}"/>
              </a:ext>
            </a:extLst>
          </p:cNvPr>
          <p:cNvCxnSpPr>
            <a:cxnSpLocks/>
          </p:cNvCxnSpPr>
          <p:nvPr/>
        </p:nvCxnSpPr>
        <p:spPr>
          <a:xfrm>
            <a:off x="5772778" y="2370490"/>
            <a:ext cx="0" cy="3073135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0856E85-3EA4-8E99-5A1A-237FCDFB9940}"/>
              </a:ext>
            </a:extLst>
          </p:cNvPr>
          <p:cNvCxnSpPr>
            <a:cxnSpLocks/>
          </p:cNvCxnSpPr>
          <p:nvPr/>
        </p:nvCxnSpPr>
        <p:spPr>
          <a:xfrm>
            <a:off x="6404157" y="2659029"/>
            <a:ext cx="0" cy="2784596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C07FE30-A2B6-2CC9-3E67-0AD2F9A5849B}"/>
              </a:ext>
            </a:extLst>
          </p:cNvPr>
          <p:cNvCxnSpPr>
            <a:cxnSpLocks/>
          </p:cNvCxnSpPr>
          <p:nvPr/>
        </p:nvCxnSpPr>
        <p:spPr>
          <a:xfrm>
            <a:off x="7035537" y="2894025"/>
            <a:ext cx="0" cy="2549599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F540A87-2A70-1A24-F23A-05C3CE450877}"/>
              </a:ext>
            </a:extLst>
          </p:cNvPr>
          <p:cNvCxnSpPr>
            <a:cxnSpLocks/>
          </p:cNvCxnSpPr>
          <p:nvPr/>
        </p:nvCxnSpPr>
        <p:spPr>
          <a:xfrm>
            <a:off x="7665821" y="3173038"/>
            <a:ext cx="0" cy="2256889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61BE8B26-6ADB-A5DA-4A0F-24C04351F4A7}"/>
              </a:ext>
            </a:extLst>
          </p:cNvPr>
          <p:cNvCxnSpPr>
            <a:cxnSpLocks/>
          </p:cNvCxnSpPr>
          <p:nvPr/>
        </p:nvCxnSpPr>
        <p:spPr>
          <a:xfrm>
            <a:off x="5770184" y="2383904"/>
            <a:ext cx="5241917" cy="2425089"/>
          </a:xfrm>
          <a:prstGeom prst="line">
            <a:avLst/>
          </a:prstGeom>
          <a:noFill/>
          <a:ln w="127000" cap="flat">
            <a:solidFill>
              <a:schemeClr val="accent3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6AEC5F-0D68-A391-2BCB-85C67EDE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Scrum Board </a:t>
            </a:r>
            <a:br>
              <a:rPr lang="en-US" dirty="0">
                <a:cs typeface="Calibri Light"/>
              </a:rPr>
            </a:b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 Light"/>
              </a:rPr>
              <a:t>Release Burn-Down Chart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63987E0-4DF0-ACD3-9A3D-6AB33147E76B}"/>
              </a:ext>
            </a:extLst>
          </p:cNvPr>
          <p:cNvCxnSpPr>
            <a:cxnSpLocks/>
          </p:cNvCxnSpPr>
          <p:nvPr/>
        </p:nvCxnSpPr>
        <p:spPr>
          <a:xfrm>
            <a:off x="5770184" y="2383904"/>
            <a:ext cx="4633433" cy="3054869"/>
          </a:xfrm>
          <a:prstGeom prst="line">
            <a:avLst/>
          </a:prstGeom>
          <a:noFill/>
          <a:ln w="63500" cap="flat">
            <a:solidFill>
              <a:schemeClr val="bg2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BA6B0FA-FAE4-F557-2BF4-69AC22BBB5C4}"/>
              </a:ext>
            </a:extLst>
          </p:cNvPr>
          <p:cNvCxnSpPr>
            <a:cxnSpLocks/>
          </p:cNvCxnSpPr>
          <p:nvPr/>
        </p:nvCxnSpPr>
        <p:spPr>
          <a:xfrm>
            <a:off x="14923472" y="3023257"/>
            <a:ext cx="0" cy="622952"/>
          </a:xfrm>
          <a:prstGeom prst="line">
            <a:avLst/>
          </a:prstGeom>
          <a:noFill/>
          <a:ln w="317500" cap="flat">
            <a:solidFill>
              <a:schemeClr val="accent4"/>
            </a:solidFill>
            <a:prstDash val="solid"/>
            <a:miter lim="400000"/>
            <a:headEnd type="triangle" w="sm" len="sm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38F9BE20-8644-104A-9056-841CE1DA9617}"/>
              </a:ext>
            </a:extLst>
          </p:cNvPr>
          <p:cNvCxnSpPr>
            <a:cxnSpLocks/>
          </p:cNvCxnSpPr>
          <p:nvPr/>
        </p:nvCxnSpPr>
        <p:spPr>
          <a:xfrm>
            <a:off x="8262265" y="2640683"/>
            <a:ext cx="0" cy="2779745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FCED4F00-876B-ADCC-F1C9-675293B952B7}"/>
              </a:ext>
            </a:extLst>
          </p:cNvPr>
          <p:cNvCxnSpPr>
            <a:cxnSpLocks/>
          </p:cNvCxnSpPr>
          <p:nvPr/>
        </p:nvCxnSpPr>
        <p:spPr>
          <a:xfrm>
            <a:off x="8888717" y="2894025"/>
            <a:ext cx="0" cy="2544748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0E5CF7D-12BE-FA20-7F44-D699536F877F}"/>
              </a:ext>
            </a:extLst>
          </p:cNvPr>
          <p:cNvCxnSpPr>
            <a:cxnSpLocks/>
          </p:cNvCxnSpPr>
          <p:nvPr/>
        </p:nvCxnSpPr>
        <p:spPr>
          <a:xfrm>
            <a:off x="9487855" y="3266727"/>
            <a:ext cx="2876" cy="2172047"/>
          </a:xfrm>
          <a:prstGeom prst="line">
            <a:avLst/>
          </a:prstGeom>
          <a:noFill/>
          <a:ln w="317500" cap="flat">
            <a:solidFill>
              <a:schemeClr val="tx2">
                <a:lumMod val="60000"/>
                <a:lumOff val="4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66B974D3-6574-081E-8D9C-6B74EC1C0843}"/>
              </a:ext>
            </a:extLst>
          </p:cNvPr>
          <p:cNvCxnSpPr>
            <a:cxnSpLocks/>
          </p:cNvCxnSpPr>
          <p:nvPr/>
        </p:nvCxnSpPr>
        <p:spPr>
          <a:xfrm>
            <a:off x="7850138" y="2295968"/>
            <a:ext cx="3650426" cy="1754141"/>
          </a:xfrm>
          <a:prstGeom prst="line">
            <a:avLst/>
          </a:prstGeom>
          <a:noFill/>
          <a:ln w="127000" cap="flat">
            <a:solidFill>
              <a:schemeClr val="accent3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FAD661-9FCF-51A1-02ED-6C8A821EEEC7}"/>
              </a:ext>
            </a:extLst>
          </p:cNvPr>
          <p:cNvGrpSpPr/>
          <p:nvPr/>
        </p:nvGrpSpPr>
        <p:grpSpPr>
          <a:xfrm>
            <a:off x="655356" y="2143384"/>
            <a:ext cx="10984933" cy="3547818"/>
            <a:chOff x="655356" y="2143384"/>
            <a:chExt cx="10984933" cy="3547818"/>
          </a:xfrm>
        </p:grpSpPr>
        <p:sp>
          <p:nvSpPr>
            <p:cNvPr id="119" name="Content Placeholder 2">
              <a:extLst>
                <a:ext uri="{FF2B5EF4-FFF2-40B4-BE49-F238E27FC236}">
                  <a16:creationId xmlns:a16="http://schemas.microsoft.com/office/drawing/2014/main" id="{5EF23D18-6F6F-6420-0D53-1C70ECFD5516}"/>
                </a:ext>
              </a:extLst>
            </p:cNvPr>
            <p:cNvSpPr txBox="1">
              <a:spLocks/>
            </p:cNvSpPr>
            <p:nvPr/>
          </p:nvSpPr>
          <p:spPr>
            <a:xfrm>
              <a:off x="655356" y="2143384"/>
              <a:ext cx="4196752" cy="836366"/>
            </a:xfrm>
            <a:prstGeom prst="rect">
              <a:avLst/>
            </a:prstGeom>
          </p:spPr>
          <p:txBody>
            <a:bodyPr vert="horz" lIns="182880" tIns="91440" rIns="182880" bIns="91440" rtlCol="0" anchor="t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sz="1800" b="1" dirty="0">
                  <a:cs typeface="Calibri"/>
                </a:rPr>
                <a:t>Visual Summary of </a:t>
              </a:r>
              <a:br>
                <a:rPr lang="en-US" sz="1800" b="1" dirty="0">
                  <a:cs typeface="Calibri"/>
                </a:rPr>
              </a:br>
              <a:r>
                <a:rPr lang="en-US" sz="1800" b="1" dirty="0">
                  <a:cs typeface="Calibri"/>
                </a:rPr>
                <a:t>the timeline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171D16E-2FD3-83C0-91A5-60AD5997F9E5}"/>
                </a:ext>
              </a:extLst>
            </p:cNvPr>
            <p:cNvGrpSpPr/>
            <p:nvPr/>
          </p:nvGrpSpPr>
          <p:grpSpPr>
            <a:xfrm>
              <a:off x="4993112" y="2143384"/>
              <a:ext cx="6647177" cy="3547818"/>
              <a:chOff x="5078907" y="2428246"/>
              <a:chExt cx="6647177" cy="3547818"/>
            </a:xfrm>
          </p:grpSpPr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55353623-2CD5-3786-A08D-1FFBF1471FEA}"/>
                  </a:ext>
                </a:extLst>
              </p:cNvPr>
              <p:cNvSpPr txBox="1"/>
              <p:nvPr/>
            </p:nvSpPr>
            <p:spPr>
              <a:xfrm>
                <a:off x="5078907" y="3007766"/>
                <a:ext cx="498284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200</a:t>
                </a:r>
                <a:endParaRPr kumimoji="0" lang="en-US" sz="12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E2170329-FCCF-4670-1AE3-EC464E4D049F}"/>
                  </a:ext>
                </a:extLst>
              </p:cNvPr>
              <p:cNvSpPr txBox="1"/>
              <p:nvPr/>
            </p:nvSpPr>
            <p:spPr>
              <a:xfrm>
                <a:off x="5176427" y="4316810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>
                    <a:solidFill>
                      <a:schemeClr val="bg1"/>
                    </a:solidFill>
                  </a:rPr>
                  <a:t>100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72828E47-9EA1-3AF0-846B-9FA4D5E08BDE}"/>
                  </a:ext>
                </a:extLst>
              </p:cNvPr>
              <p:cNvSpPr txBox="1"/>
              <p:nvPr/>
            </p:nvSpPr>
            <p:spPr>
              <a:xfrm>
                <a:off x="5671662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"/>
                    <a:ea typeface="Helvetica Neue"/>
                    <a:cs typeface="Helvetica Neue"/>
                    <a:sym typeface="Helvetica Neue"/>
                  </a:rPr>
                  <a:t>23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AB6F20FF-BC3C-3F06-34CC-2E37B695234F}"/>
                  </a:ext>
                </a:extLst>
              </p:cNvPr>
              <p:cNvSpPr txBox="1"/>
              <p:nvPr/>
            </p:nvSpPr>
            <p:spPr>
              <a:xfrm>
                <a:off x="6305771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>
                    <a:solidFill>
                      <a:schemeClr val="bg1"/>
                    </a:solidFill>
                  </a:rPr>
                  <a:t>24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F9ED5207-D0C2-4ECD-A22D-A5F52C73FD57}"/>
                  </a:ext>
                </a:extLst>
              </p:cNvPr>
              <p:cNvSpPr txBox="1"/>
              <p:nvPr/>
            </p:nvSpPr>
            <p:spPr>
              <a:xfrm>
                <a:off x="6933190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"/>
                    <a:ea typeface="Helvetica Neue"/>
                    <a:cs typeface="Helvetica Neue"/>
                    <a:sym typeface="Helvetica Neue"/>
                  </a:rPr>
                  <a:t>2</a:t>
                </a:r>
                <a:r>
                  <a:rPr lang="en-US" sz="1200" b="1">
                    <a:solidFill>
                      <a:schemeClr val="bg1"/>
                    </a:solidFill>
                    <a:latin typeface="Poppins  "/>
                  </a:rPr>
                  <a:t>5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77DA045A-7441-1223-5F83-B20EA9C571A9}"/>
                  </a:ext>
                </a:extLst>
              </p:cNvPr>
              <p:cNvSpPr txBox="1"/>
              <p:nvPr/>
            </p:nvSpPr>
            <p:spPr>
              <a:xfrm>
                <a:off x="7567299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"/>
                    <a:ea typeface="Helvetica Neue"/>
                    <a:cs typeface="Helvetica Neue"/>
                    <a:sym typeface="Helvetica Neue"/>
                  </a:rPr>
                  <a:t>2</a:t>
                </a:r>
                <a:r>
                  <a:rPr lang="en-US" sz="1200" b="1">
                    <a:solidFill>
                      <a:schemeClr val="bg1"/>
                    </a:solidFill>
                    <a:latin typeface="Poppins  "/>
                  </a:rPr>
                  <a:t>6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2D9E7447-1EC0-3F4C-EAE1-0EA66E25E873}"/>
                  </a:ext>
                </a:extLst>
              </p:cNvPr>
              <p:cNvSpPr txBox="1"/>
              <p:nvPr/>
            </p:nvSpPr>
            <p:spPr>
              <a:xfrm>
                <a:off x="8174644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"/>
                    <a:ea typeface="Helvetica Neue"/>
                    <a:cs typeface="Helvetica Neue"/>
                    <a:sym typeface="Helvetica Neue"/>
                  </a:rPr>
                  <a:t>2</a:t>
                </a:r>
                <a:r>
                  <a:rPr lang="en-US" sz="1200" b="1">
                    <a:solidFill>
                      <a:schemeClr val="bg1"/>
                    </a:solidFill>
                    <a:latin typeface="Poppins  "/>
                  </a:rPr>
                  <a:t>7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D5AA9307-263A-EFFE-2745-A26A6475A5A9}"/>
                  </a:ext>
                </a:extLst>
              </p:cNvPr>
              <p:cNvSpPr txBox="1"/>
              <p:nvPr/>
            </p:nvSpPr>
            <p:spPr>
              <a:xfrm>
                <a:off x="8775296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 "/>
                    <a:ea typeface="Helvetica Neue"/>
                    <a:cs typeface="Helvetica Neue"/>
                    <a:sym typeface="Helvetica Neue"/>
                  </a:rPr>
                  <a:t>2</a:t>
                </a:r>
                <a:r>
                  <a:rPr lang="en-US" sz="1200" b="1">
                    <a:solidFill>
                      <a:schemeClr val="bg1"/>
                    </a:solidFill>
                    <a:latin typeface="Poppins   "/>
                  </a:rPr>
                  <a:t>8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Poppins   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85F682DA-AD4C-D09C-1D40-C3CCE45B4640}"/>
                  </a:ext>
                </a:extLst>
              </p:cNvPr>
              <p:cNvSpPr txBox="1"/>
              <p:nvPr/>
            </p:nvSpPr>
            <p:spPr>
              <a:xfrm>
                <a:off x="9389332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  "/>
                    <a:ea typeface="Helvetica Neue"/>
                    <a:cs typeface="Helvetica Neue"/>
                    <a:sym typeface="Helvetica Neue"/>
                  </a:rPr>
                  <a:t>2</a:t>
                </a:r>
                <a:r>
                  <a:rPr lang="en-US" sz="1200" b="1">
                    <a:solidFill>
                      <a:schemeClr val="bg1"/>
                    </a:solidFill>
                    <a:latin typeface="Poppins   "/>
                  </a:rPr>
                  <a:t>9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Poppins   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4D583A6-CE6A-B30E-9C45-0A094DD4E47C}"/>
                  </a:ext>
                </a:extLst>
              </p:cNvPr>
              <p:cNvSpPr txBox="1"/>
              <p:nvPr/>
            </p:nvSpPr>
            <p:spPr>
              <a:xfrm>
                <a:off x="10003368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>
                    <a:solidFill>
                      <a:schemeClr val="bg1"/>
                    </a:solidFill>
                  </a:rPr>
                  <a:t>30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2CA6BBF5-0C33-559B-C184-7FD3B311AB6B}"/>
                  </a:ext>
                </a:extLst>
              </p:cNvPr>
              <p:cNvSpPr txBox="1"/>
              <p:nvPr/>
            </p:nvSpPr>
            <p:spPr>
              <a:xfrm>
                <a:off x="10610713" y="5741162"/>
                <a:ext cx="368635" cy="234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>
                    <a:solidFill>
                      <a:schemeClr val="bg1"/>
                    </a:solidFill>
                  </a:rPr>
                  <a:t>31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EBA1CC46-1F4C-6079-E62F-83A40C8B4A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3592" y="5741162"/>
                <a:ext cx="6132492" cy="0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759CCF29-4216-C79E-6B25-3EC8316888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93592" y="2428246"/>
                <a:ext cx="0" cy="3286543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FDFEDCD4-DE1E-CB89-01D1-D1017F7F3DD1}"/>
                  </a:ext>
                </a:extLst>
              </p:cNvPr>
              <p:cNvSpPr txBox="1"/>
              <p:nvPr/>
            </p:nvSpPr>
            <p:spPr>
              <a:xfrm>
                <a:off x="5119010" y="4875625"/>
                <a:ext cx="559071" cy="234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latin typeface="Poppins (Body)"/>
                    <a:ea typeface="Helvetica Neue"/>
                    <a:cs typeface="Helvetica Neue"/>
                    <a:sym typeface="Helvetica Neue"/>
                  </a:rPr>
                  <a:t>50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5F9BA110-B6D8-4AB8-1069-4A8110D7E2A2}"/>
                  </a:ext>
                </a:extLst>
              </p:cNvPr>
              <p:cNvSpPr txBox="1"/>
              <p:nvPr/>
            </p:nvSpPr>
            <p:spPr>
              <a:xfrm>
                <a:off x="5106243" y="3685529"/>
                <a:ext cx="559071" cy="234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>
                    <a:solidFill>
                      <a:schemeClr val="bg1"/>
                    </a:solidFill>
                  </a:rPr>
                  <a:t>150</a:t>
                </a:r>
                <a:endParaRPr kumimoji="0" lang="en-US" sz="12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DA2B6C21-0D60-888F-7034-2A3E0819920B}"/>
                  </a:ext>
                </a:extLst>
              </p:cNvPr>
              <p:cNvSpPr txBox="1"/>
              <p:nvPr/>
            </p:nvSpPr>
            <p:spPr>
              <a:xfrm>
                <a:off x="5082916" y="2483207"/>
                <a:ext cx="488475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250</a:t>
                </a:r>
                <a:endParaRPr kumimoji="0" lang="en-US" sz="12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</p:grp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29309EAA-BF26-94FE-8E00-C81DA4D47932}"/>
              </a:ext>
            </a:extLst>
          </p:cNvPr>
          <p:cNvCxnSpPr>
            <a:cxnSpLocks/>
          </p:cNvCxnSpPr>
          <p:nvPr/>
        </p:nvCxnSpPr>
        <p:spPr>
          <a:xfrm>
            <a:off x="7850138" y="2295968"/>
            <a:ext cx="0" cy="1034010"/>
          </a:xfrm>
          <a:prstGeom prst="line">
            <a:avLst/>
          </a:prstGeom>
          <a:noFill/>
          <a:ln w="317500" cap="flat">
            <a:solidFill>
              <a:schemeClr val="accent4"/>
            </a:solidFill>
            <a:prstDash val="solid"/>
            <a:miter lim="400000"/>
            <a:headEnd type="triangle" w="sm" len="sm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3104236-E662-08E7-FE18-ED0AEB1931A0}"/>
              </a:ext>
            </a:extLst>
          </p:cNvPr>
          <p:cNvSpPr txBox="1"/>
          <p:nvPr/>
        </p:nvSpPr>
        <p:spPr>
          <a:xfrm>
            <a:off x="677943" y="3849476"/>
            <a:ext cx="37149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3">
                    <a:lumMod val="20000"/>
                    <a:lumOff val="80000"/>
                  </a:schemeClr>
                </a:solidFill>
                <a:cs typeface="Calibri"/>
              </a:rPr>
              <a:t>Projected Delivery </a:t>
            </a:r>
            <a:r>
              <a:rPr 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cs typeface="Calibri"/>
              </a:rPr>
              <a:t>of product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D04CAE-F5BA-2237-1800-36A3FC729A36}"/>
              </a:ext>
            </a:extLst>
          </p:cNvPr>
          <p:cNvSpPr txBox="1"/>
          <p:nvPr/>
        </p:nvSpPr>
        <p:spPr>
          <a:xfrm>
            <a:off x="677943" y="3151566"/>
            <a:ext cx="40549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>
                    <a:lumMod val="40000"/>
                    <a:lumOff val="60000"/>
                  </a:schemeClr>
                </a:solidFill>
                <a:cs typeface="Calibri"/>
              </a:rPr>
              <a:t>Effort Remaining</a:t>
            </a:r>
            <a:r>
              <a:rPr lang="en-US" sz="1800" dirty="0">
                <a:solidFill>
                  <a:schemeClr val="tx1">
                    <a:lumMod val="40000"/>
                    <a:lumOff val="60000"/>
                  </a:schemeClr>
                </a:solidFill>
                <a:cs typeface="Calibri"/>
              </a:rPr>
              <a:t> until completion</a:t>
            </a:r>
            <a:endParaRPr lang="en-US" sz="1800" b="1" dirty="0">
              <a:solidFill>
                <a:schemeClr val="tx1">
                  <a:lumMod val="40000"/>
                  <a:lumOff val="60000"/>
                </a:schemeClr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65D32C-A798-A9B4-E9DA-3E6CCCC4CC91}"/>
              </a:ext>
            </a:extLst>
          </p:cNvPr>
          <p:cNvSpPr txBox="1"/>
          <p:nvPr/>
        </p:nvSpPr>
        <p:spPr>
          <a:xfrm>
            <a:off x="677943" y="4547386"/>
            <a:ext cx="35875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cs typeface="Calibri"/>
              </a:rPr>
              <a:t>Current Trend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cs typeface="Calibri"/>
              </a:rPr>
              <a:t>to completion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ED3373-DAA2-BB4B-F388-10E8F5B355D5}"/>
              </a:ext>
            </a:extLst>
          </p:cNvPr>
          <p:cNvSpPr txBox="1"/>
          <p:nvPr/>
        </p:nvSpPr>
        <p:spPr>
          <a:xfrm>
            <a:off x="677943" y="5245296"/>
            <a:ext cx="3712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4"/>
                </a:solidFill>
                <a:cs typeface="Calibri"/>
              </a:rPr>
              <a:t>Scope Changes</a:t>
            </a:r>
            <a:r>
              <a:rPr lang="en-US" sz="1800" dirty="0">
                <a:solidFill>
                  <a:schemeClr val="accent4"/>
                </a:solidFill>
                <a:cs typeface="Calibri"/>
              </a:rPr>
              <a:t> 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27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53FC40-0152-9F3D-8DAC-CD5EF03D9D9F}"/>
              </a:ext>
            </a:extLst>
          </p:cNvPr>
          <p:cNvSpPr/>
          <p:nvPr/>
        </p:nvSpPr>
        <p:spPr>
          <a:xfrm>
            <a:off x="637793" y="2554219"/>
            <a:ext cx="3510987" cy="3226630"/>
          </a:xfrm>
          <a:prstGeom prst="rect">
            <a:avLst/>
          </a:prstGeom>
          <a:solidFill>
            <a:srgbClr val="24365A">
              <a:alpha val="43922"/>
            </a:srgbClr>
          </a:solidFill>
          <a:ln w="38100" cap="flat">
            <a:solidFill>
              <a:schemeClr val="tx1">
                <a:lumMod val="60000"/>
                <a:lumOff val="4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F4BECAB-3746-41F3-B2F3-08E60E25753D}"/>
              </a:ext>
            </a:extLst>
          </p:cNvPr>
          <p:cNvSpPr/>
          <p:nvPr/>
        </p:nvSpPr>
        <p:spPr>
          <a:xfrm>
            <a:off x="694469" y="4464566"/>
            <a:ext cx="3384305" cy="124540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Release Burndown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224ACF-3AEC-5EEA-5A33-02492C5012CE}"/>
              </a:ext>
            </a:extLst>
          </p:cNvPr>
          <p:cNvSpPr/>
          <p:nvPr/>
        </p:nvSpPr>
        <p:spPr>
          <a:xfrm>
            <a:off x="687073" y="2605087"/>
            <a:ext cx="1992627" cy="180955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Product Backlog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88A011-C304-A2C4-C4CD-35B54E9D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Poppins Bold"/>
                <a:cs typeface="Calibri Light"/>
              </a:rPr>
              <a:t>Scrum Board - </a:t>
            </a:r>
            <a:br>
              <a:rPr lang="en-US" sz="4400" b="1" dirty="0">
                <a:latin typeface="Poppins Bold"/>
                <a:cs typeface="Calibri Light"/>
              </a:rPr>
            </a:br>
            <a:r>
              <a:rPr lang="en-US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Poppins Bold"/>
                <a:cs typeface="Calibri Light"/>
              </a:rPr>
              <a:t>Replaces Status Reports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9F84C9-231A-ABDA-69CA-E71EB382FFC1}"/>
              </a:ext>
            </a:extLst>
          </p:cNvPr>
          <p:cNvSpPr/>
          <p:nvPr/>
        </p:nvSpPr>
        <p:spPr>
          <a:xfrm>
            <a:off x="4148781" y="2549805"/>
            <a:ext cx="4350311" cy="3226630"/>
          </a:xfrm>
          <a:prstGeom prst="rect">
            <a:avLst/>
          </a:prstGeom>
          <a:solidFill>
            <a:schemeClr val="accent1">
              <a:lumMod val="75000"/>
              <a:alpha val="43922"/>
            </a:scheme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EC8868-5548-AF5F-C970-B46AD58BC46D}"/>
              </a:ext>
            </a:extLst>
          </p:cNvPr>
          <p:cNvSpPr/>
          <p:nvPr/>
        </p:nvSpPr>
        <p:spPr>
          <a:xfrm>
            <a:off x="8499093" y="2549805"/>
            <a:ext cx="2397507" cy="3226630"/>
          </a:xfrm>
          <a:prstGeom prst="rect">
            <a:avLst/>
          </a:prstGeom>
          <a:solidFill>
            <a:schemeClr val="accent2">
              <a:lumMod val="75000"/>
              <a:alpha val="43922"/>
            </a:schemeClr>
          </a:solidFill>
          <a:ln w="381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noAutofit/>
          </a:bodyPr>
          <a:lstStyle/>
          <a:p>
            <a:pPr algn="ctr" defTabSz="412750" hangingPunct="0"/>
            <a:endParaRPr lang="en-US" sz="2700" kern="0">
              <a:solidFill>
                <a:prstClr val="black"/>
              </a:solidFill>
              <a:latin typeface="Chalkboard" panose="03050602040202020205" pitchFamily="66" charset="77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6AD1E-F073-E135-B0F9-CC5FFFD967AB}"/>
              </a:ext>
            </a:extLst>
          </p:cNvPr>
          <p:cNvSpPr txBox="1"/>
          <p:nvPr/>
        </p:nvSpPr>
        <p:spPr>
          <a:xfrm>
            <a:off x="637792" y="2180473"/>
            <a:ext cx="1025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12750" hangingPunct="0"/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The</a:t>
            </a:r>
            <a:r>
              <a:rPr lang="en-US" sz="1800" kern="0" dirty="0">
                <a:solidFill>
                  <a:schemeClr val="bg1"/>
                </a:solidFill>
                <a:latin typeface="Stencil"/>
                <a:sym typeface="Helvetica Neue Medium"/>
              </a:rPr>
              <a:t> “A-Team” </a:t>
            </a:r>
            <a:r>
              <a:rPr lang="en-US" sz="1800" kern="0" dirty="0">
                <a:solidFill>
                  <a:schemeClr val="bg1"/>
                </a:solidFill>
                <a:latin typeface="Chalkboard"/>
                <a:sym typeface="Helvetica Neue Medium"/>
              </a:rPr>
              <a:t>Scrum Board</a:t>
            </a:r>
            <a:endParaRPr lang="en-US" sz="1800" kern="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50971-7A39-50E0-2A49-7EBD6EB24133}"/>
              </a:ext>
            </a:extLst>
          </p:cNvPr>
          <p:cNvSpPr/>
          <p:nvPr/>
        </p:nvSpPr>
        <p:spPr>
          <a:xfrm>
            <a:off x="4199579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9DE14E-139A-6726-9FCD-599B89097FE8}"/>
              </a:ext>
            </a:extLst>
          </p:cNvPr>
          <p:cNvSpPr/>
          <p:nvPr/>
        </p:nvSpPr>
        <p:spPr>
          <a:xfrm>
            <a:off x="5080998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93AB54-2137-DD7F-B643-B6819A9AB598}"/>
              </a:ext>
            </a:extLst>
          </p:cNvPr>
          <p:cNvSpPr/>
          <p:nvPr/>
        </p:nvSpPr>
        <p:spPr>
          <a:xfrm>
            <a:off x="5962417" y="2595090"/>
            <a:ext cx="862492" cy="231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1">
                    <a:lumMod val="50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18CA0-DBF7-12BA-A85D-61F4866055C2}"/>
              </a:ext>
            </a:extLst>
          </p:cNvPr>
          <p:cNvSpPr/>
          <p:nvPr/>
        </p:nvSpPr>
        <p:spPr>
          <a:xfrm>
            <a:off x="4199579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To-do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F936C6-C719-54F0-3E31-6AD6EEC5135D}"/>
              </a:ext>
            </a:extLst>
          </p:cNvPr>
          <p:cNvSpPr/>
          <p:nvPr/>
        </p:nvSpPr>
        <p:spPr>
          <a:xfrm>
            <a:off x="5080998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BCA66F-0422-024E-6253-7FAD8C9CD9A4}"/>
              </a:ext>
            </a:extLst>
          </p:cNvPr>
          <p:cNvSpPr/>
          <p:nvPr/>
        </p:nvSpPr>
        <p:spPr>
          <a:xfrm>
            <a:off x="5962417" y="5099885"/>
            <a:ext cx="862492" cy="6024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Done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4057C-4F35-B45C-914E-A9AED8CCFD3C}"/>
              </a:ext>
            </a:extLst>
          </p:cNvPr>
          <p:cNvSpPr txBox="1"/>
          <p:nvPr/>
        </p:nvSpPr>
        <p:spPr>
          <a:xfrm>
            <a:off x="4199579" y="4945837"/>
            <a:ext cx="26253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Impediments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CBFA7E-A79F-8975-A0A0-9CE5EA3D8699}"/>
              </a:ext>
            </a:extLst>
          </p:cNvPr>
          <p:cNvSpPr/>
          <p:nvPr/>
        </p:nvSpPr>
        <p:spPr>
          <a:xfrm>
            <a:off x="6122200" y="2876550"/>
            <a:ext cx="542925" cy="2667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kaizen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9EAEAC-2691-C3A9-3BF1-86404D5B9BB4}"/>
              </a:ext>
            </a:extLst>
          </p:cNvPr>
          <p:cNvSpPr/>
          <p:nvPr/>
        </p:nvSpPr>
        <p:spPr>
          <a:xfrm>
            <a:off x="5240781" y="3520743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0A74B-FD56-A585-3DFA-4D5FCDB36BB3}"/>
              </a:ext>
            </a:extLst>
          </p:cNvPr>
          <p:cNvSpPr/>
          <p:nvPr/>
        </p:nvSpPr>
        <p:spPr>
          <a:xfrm>
            <a:off x="4372940" y="3876754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20D1DF-A263-53DA-D06F-19F74E0DA7A5}"/>
              </a:ext>
            </a:extLst>
          </p:cNvPr>
          <p:cNvSpPr/>
          <p:nvPr/>
        </p:nvSpPr>
        <p:spPr>
          <a:xfrm>
            <a:off x="4359362" y="4208574"/>
            <a:ext cx="542925" cy="411432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6ED2AE-50C1-3F28-2175-8AFAFAA3EE42}"/>
              </a:ext>
            </a:extLst>
          </p:cNvPr>
          <p:cNvSpPr/>
          <p:nvPr/>
        </p:nvSpPr>
        <p:spPr>
          <a:xfrm>
            <a:off x="6122200" y="3197225"/>
            <a:ext cx="542925" cy="266700"/>
          </a:xfrm>
          <a:prstGeom prst="rect">
            <a:avLst/>
          </a:prstGeom>
          <a:solidFill>
            <a:schemeClr val="bg2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81693E-3C95-3C71-9E57-80264159F5C4}"/>
              </a:ext>
            </a:extLst>
          </p:cNvPr>
          <p:cNvSpPr/>
          <p:nvPr/>
        </p:nvSpPr>
        <p:spPr>
          <a:xfrm>
            <a:off x="5240781" y="5376386"/>
            <a:ext cx="542925" cy="2667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impediment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048250-49DA-E40C-15A1-9221078820F4}"/>
              </a:ext>
            </a:extLst>
          </p:cNvPr>
          <p:cNvSpPr/>
          <p:nvPr/>
        </p:nvSpPr>
        <p:spPr>
          <a:xfrm>
            <a:off x="6901958" y="2595090"/>
            <a:ext cx="1515619" cy="193107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GOAL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8BDB97-896A-0780-7141-8A345C067868}"/>
              </a:ext>
            </a:extLst>
          </p:cNvPr>
          <p:cNvSpPr txBox="1"/>
          <p:nvPr/>
        </p:nvSpPr>
        <p:spPr>
          <a:xfrm>
            <a:off x="6953250" y="2822744"/>
            <a:ext cx="13860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2">
                    <a:lumMod val="50000"/>
                  </a:schemeClr>
                </a:solidFill>
              </a:rPr>
              <a:t>Our impactful and measurable sprint goal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23BF26C-8FF6-3AA7-FA0E-9A59C880F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958" y="4794310"/>
            <a:ext cx="1515619" cy="9079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7B36D5-0E60-FE44-0725-69306800BE9A}"/>
              </a:ext>
            </a:extLst>
          </p:cNvPr>
          <p:cNvSpPr txBox="1"/>
          <p:nvPr/>
        </p:nvSpPr>
        <p:spPr>
          <a:xfrm>
            <a:off x="6901958" y="4600299"/>
            <a:ext cx="15156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Sprint Burn-down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88267D-18CA-6DE3-8192-E63B0DA590FD}"/>
              </a:ext>
            </a:extLst>
          </p:cNvPr>
          <p:cNvSpPr/>
          <p:nvPr/>
        </p:nvSpPr>
        <p:spPr>
          <a:xfrm>
            <a:off x="8595214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13A433-C739-4071-38D1-F6B985D2765E}"/>
              </a:ext>
            </a:extLst>
          </p:cNvPr>
          <p:cNvSpPr/>
          <p:nvPr/>
        </p:nvSpPr>
        <p:spPr>
          <a:xfrm>
            <a:off x="9736940" y="2606061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95E5A5-251D-2A31-0581-34CED302C2E7}"/>
              </a:ext>
            </a:extLst>
          </p:cNvPr>
          <p:cNvSpPr/>
          <p:nvPr/>
        </p:nvSpPr>
        <p:spPr>
          <a:xfrm>
            <a:off x="8595214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351EB9-7D14-DC5C-B223-FBC276E23083}"/>
              </a:ext>
            </a:extLst>
          </p:cNvPr>
          <p:cNvSpPr/>
          <p:nvPr/>
        </p:nvSpPr>
        <p:spPr>
          <a:xfrm>
            <a:off x="9736940" y="3471942"/>
            <a:ext cx="1089653" cy="8096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Sprint X Review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0CA1E6E-EE83-BD01-61F5-F78D8D25E281}"/>
              </a:ext>
            </a:extLst>
          </p:cNvPr>
          <p:cNvGrpSpPr/>
          <p:nvPr/>
        </p:nvGrpSpPr>
        <p:grpSpPr>
          <a:xfrm>
            <a:off x="8582491" y="4339024"/>
            <a:ext cx="2244102" cy="1370947"/>
            <a:chOff x="6093543" y="2775153"/>
            <a:chExt cx="4031223" cy="272845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DD85B92-4160-CFB5-8257-E29D406886C3}"/>
                </a:ext>
              </a:extLst>
            </p:cNvPr>
            <p:cNvSpPr/>
            <p:nvPr/>
          </p:nvSpPr>
          <p:spPr>
            <a:xfrm>
              <a:off x="6093543" y="2775153"/>
              <a:ext cx="4031223" cy="27284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6" descr="Chart, waterfall chart&#10;&#10;Description automatically generated">
              <a:extLst>
                <a:ext uri="{FF2B5EF4-FFF2-40B4-BE49-F238E27FC236}">
                  <a16:creationId xmlns:a16="http://schemas.microsoft.com/office/drawing/2014/main" id="{533A89D0-1EF0-FE5D-3BE8-D477785A9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4432" y="2925647"/>
              <a:ext cx="3542069" cy="2334057"/>
            </a:xfrm>
            <a:prstGeom prst="rect">
              <a:avLst/>
            </a:prstGeom>
          </p:spPr>
        </p:pic>
      </p:grpSp>
      <p:pic>
        <p:nvPicPr>
          <p:cNvPr id="35" name="Picture 13">
            <a:extLst>
              <a:ext uri="{FF2B5EF4-FFF2-40B4-BE49-F238E27FC236}">
                <a16:creationId xmlns:a16="http://schemas.microsoft.com/office/drawing/2014/main" id="{1B327B00-89B7-BFFB-CCCF-D6B83B6F3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73" y="2806869"/>
            <a:ext cx="1753078" cy="148505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F6AE0B6-1C2A-D45B-3678-EC9AD3DF99F6}"/>
              </a:ext>
            </a:extLst>
          </p:cNvPr>
          <p:cNvSpPr/>
          <p:nvPr/>
        </p:nvSpPr>
        <p:spPr>
          <a:xfrm>
            <a:off x="2728981" y="2605087"/>
            <a:ext cx="1349793" cy="180955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00" dirty="0"/>
              <a:t>Ready Backlog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50E3F84-1764-93DE-7FCB-CD2109B7C9D8}"/>
              </a:ext>
            </a:extLst>
          </p:cNvPr>
          <p:cNvGrpSpPr/>
          <p:nvPr/>
        </p:nvGrpSpPr>
        <p:grpSpPr>
          <a:xfrm>
            <a:off x="3008593" y="2918406"/>
            <a:ext cx="668899" cy="1310694"/>
            <a:chOff x="9281903" y="2758534"/>
            <a:chExt cx="1567258" cy="3360010"/>
          </a:xfrm>
        </p:grpSpPr>
        <p:pic>
          <p:nvPicPr>
            <p:cNvPr id="39" name="Picture 22">
              <a:extLst>
                <a:ext uri="{FF2B5EF4-FFF2-40B4-BE49-F238E27FC236}">
                  <a16:creationId xmlns:a16="http://schemas.microsoft.com/office/drawing/2014/main" id="{767958A8-DBFA-649F-5A13-91F613D63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210" t="19194" r="4796" b="6252"/>
            <a:stretch/>
          </p:blipFill>
          <p:spPr>
            <a:xfrm>
              <a:off x="9281903" y="3050812"/>
              <a:ext cx="1567258" cy="3067732"/>
            </a:xfrm>
            <a:prstGeom prst="rect">
              <a:avLst/>
            </a:prstGeom>
            <a:ln>
              <a:noFill/>
            </a:ln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F08D8FF-2D8D-D3A9-E182-5BB84FFC93F1}"/>
                </a:ext>
              </a:extLst>
            </p:cNvPr>
            <p:cNvSpPr txBox="1"/>
            <p:nvPr/>
          </p:nvSpPr>
          <p:spPr>
            <a:xfrm>
              <a:off x="9304991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S1</a:t>
              </a:r>
              <a:endParaRPr lang="en-US" sz="7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07D732-8AFF-A33B-D1E2-0C49B770E5A0}"/>
                </a:ext>
              </a:extLst>
            </p:cNvPr>
            <p:cNvSpPr txBox="1"/>
            <p:nvPr/>
          </p:nvSpPr>
          <p:spPr>
            <a:xfrm>
              <a:off x="9842791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S2</a:t>
              </a:r>
              <a:endParaRPr lang="en-US" sz="7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5836A7D-1E96-F3F5-C563-B06ED65382DB}"/>
                </a:ext>
              </a:extLst>
            </p:cNvPr>
            <p:cNvSpPr txBox="1"/>
            <p:nvPr/>
          </p:nvSpPr>
          <p:spPr>
            <a:xfrm>
              <a:off x="10345976" y="2758534"/>
              <a:ext cx="503184" cy="29227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700" dirty="0">
                  <a:solidFill>
                    <a:srgbClr val="FAFBFD"/>
                  </a:solidFill>
                </a:rPr>
                <a:t>S3</a:t>
              </a:r>
              <a:endParaRPr lang="en-US" sz="70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8EC46BC-C391-1900-FDF3-EFCAB5423F5D}"/>
              </a:ext>
            </a:extLst>
          </p:cNvPr>
          <p:cNvGrpSpPr/>
          <p:nvPr/>
        </p:nvGrpSpPr>
        <p:grpSpPr>
          <a:xfrm>
            <a:off x="719780" y="4545272"/>
            <a:ext cx="2894527" cy="1149574"/>
            <a:chOff x="11572335" y="671068"/>
            <a:chExt cx="11785333" cy="737075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D2BBD9D3-09FB-D888-B98F-E422560F9AFF}"/>
                </a:ext>
              </a:extLst>
            </p:cNvPr>
            <p:cNvCxnSpPr>
              <a:cxnSpLocks/>
            </p:cNvCxnSpPr>
            <p:nvPr/>
          </p:nvCxnSpPr>
          <p:spPr>
            <a:xfrm>
              <a:off x="13282233" y="1577206"/>
              <a:ext cx="0" cy="5699509"/>
            </a:xfrm>
            <a:prstGeom prst="line">
              <a:avLst/>
            </a:prstGeom>
            <a:noFill/>
            <a:ln w="2540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A14AC3D-505B-CBE0-856B-142128126999}"/>
                </a:ext>
              </a:extLst>
            </p:cNvPr>
            <p:cNvCxnSpPr>
              <a:cxnSpLocks/>
            </p:cNvCxnSpPr>
            <p:nvPr/>
          </p:nvCxnSpPr>
          <p:spPr>
            <a:xfrm>
              <a:off x="14374429" y="2112335"/>
              <a:ext cx="0" cy="5164380"/>
            </a:xfrm>
            <a:prstGeom prst="line">
              <a:avLst/>
            </a:prstGeom>
            <a:noFill/>
            <a:ln w="2540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621971F-6EF7-B69C-CD33-909DCB8798C2}"/>
                </a:ext>
              </a:extLst>
            </p:cNvPr>
            <p:cNvCxnSpPr>
              <a:cxnSpLocks/>
            </p:cNvCxnSpPr>
            <p:nvPr/>
          </p:nvCxnSpPr>
          <p:spPr>
            <a:xfrm>
              <a:off x="15466630" y="2548166"/>
              <a:ext cx="0" cy="4728549"/>
            </a:xfrm>
            <a:prstGeom prst="line">
              <a:avLst/>
            </a:prstGeom>
            <a:noFill/>
            <a:ln w="2540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1808E76-CB4A-146E-2F13-B2F4AC9B27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749301" y="1297358"/>
              <a:ext cx="0" cy="594447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420B0F0-4F4E-AD47-482D-6BD2658BAB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91581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C42EF37-158B-8FCB-F4C9-B2227B026F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910975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98A8DF4-1DAD-9DEF-9206-2963B5A95B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30369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CDFC76C-89C0-AE15-B3E5-D650AA68B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49763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9B98351-FBC5-BB31-ADA8-A417B7EEC2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69157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1F439ED-1ED2-9245-DB47-582E45C36F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72187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D1E23BE-A15F-A953-81EE-60F71793B3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1293433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6BA8A27-E295-8B50-481B-E3FB862B8E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2477282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8FE202C-11E3-B07D-19C4-57FAC205B0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3661131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C2B6B98-E490-91BE-654F-40E4B51767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4844980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8B42396-97AD-81B4-2F38-BB7DD3B1C7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6028829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B062C9B-21F6-BC3F-30BB-FB944AEF59C6}"/>
                </a:ext>
              </a:extLst>
            </p:cNvPr>
            <p:cNvSpPr txBox="1"/>
            <p:nvPr/>
          </p:nvSpPr>
          <p:spPr>
            <a:xfrm>
              <a:off x="11697838" y="5403928"/>
              <a:ext cx="898885" cy="12498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>
                  <a:solidFill>
                    <a:schemeClr val="bg2"/>
                  </a:solidFill>
                </a:rPr>
                <a:t>50</a:t>
              </a:r>
              <a:endParaRPr kumimoji="0" lang="en-US" sz="600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CB3D0FA-7D71-9678-A04C-D048584F804B}"/>
                </a:ext>
              </a:extLst>
            </p:cNvPr>
            <p:cNvSpPr txBox="1"/>
            <p:nvPr/>
          </p:nvSpPr>
          <p:spPr>
            <a:xfrm>
              <a:off x="11572335" y="1853892"/>
              <a:ext cx="1125897" cy="12498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>
                  <a:solidFill>
                    <a:schemeClr val="bg2"/>
                  </a:solidFill>
                </a:rPr>
                <a:t>200</a:t>
              </a:r>
              <a:endParaRPr kumimoji="0" lang="en-US" sz="600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5E505F1-4929-03E1-483F-2A1F5329118D}"/>
                </a:ext>
              </a:extLst>
            </p:cNvPr>
            <p:cNvSpPr txBox="1"/>
            <p:nvPr/>
          </p:nvSpPr>
          <p:spPr>
            <a:xfrm>
              <a:off x="11697838" y="4214308"/>
              <a:ext cx="898885" cy="12498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>
                  <a:solidFill>
                    <a:schemeClr val="bg2"/>
                  </a:solidFill>
                </a:rPr>
                <a:t>100</a:t>
              </a:r>
              <a:endParaRPr kumimoji="0" lang="en-US" sz="600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723F0EB-83C5-652F-C687-738E59596704}"/>
                </a:ext>
              </a:extLst>
            </p:cNvPr>
            <p:cNvSpPr txBox="1"/>
            <p:nvPr/>
          </p:nvSpPr>
          <p:spPr>
            <a:xfrm>
              <a:off x="11683461" y="3027284"/>
              <a:ext cx="898885" cy="12498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150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9CE43AC-D419-500B-24CD-F4BCBC7BAB88}"/>
                </a:ext>
              </a:extLst>
            </p:cNvPr>
            <p:cNvSpPr txBox="1"/>
            <p:nvPr/>
          </p:nvSpPr>
          <p:spPr>
            <a:xfrm>
              <a:off x="11644732" y="671068"/>
              <a:ext cx="1011652" cy="12498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>
                  <a:solidFill>
                    <a:schemeClr val="bg2"/>
                  </a:solidFill>
                </a:rPr>
                <a:t>250</a:t>
              </a:r>
              <a:endParaRPr kumimoji="0" lang="en-US" sz="600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FFE321E-15E8-7203-58B1-9BC702804F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24781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200DF4A-6E7A-7842-5AA7-EB39F29724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44175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984DB33-2EAC-9E6E-FFC5-63F2EDD5A4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63569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412953A-2E36-91D2-0008-4128015054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82963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470DFE9-A4D7-9F76-19AF-D386C4CEDF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02357" y="7208627"/>
              <a:ext cx="0" cy="12893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F766D79-4D92-9D77-27F9-5BD9098E6502}"/>
                </a:ext>
              </a:extLst>
            </p:cNvPr>
            <p:cNvCxnSpPr>
              <a:cxnSpLocks/>
            </p:cNvCxnSpPr>
            <p:nvPr/>
          </p:nvCxnSpPr>
          <p:spPr>
            <a:xfrm>
              <a:off x="16558830" y="3239383"/>
              <a:ext cx="0" cy="4037326"/>
            </a:xfrm>
            <a:prstGeom prst="line">
              <a:avLst/>
            </a:prstGeom>
            <a:noFill/>
            <a:ln w="2540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80A9DA3-3DD7-2291-229A-3CFFE6678467}"/>
                </a:ext>
              </a:extLst>
            </p:cNvPr>
            <p:cNvSpPr txBox="1"/>
            <p:nvPr/>
          </p:nvSpPr>
          <p:spPr>
            <a:xfrm>
              <a:off x="12791439" y="7422209"/>
              <a:ext cx="744592" cy="592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23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BA35ED3-4850-F156-A519-FE59D9B71035}"/>
                </a:ext>
              </a:extLst>
            </p:cNvPr>
            <p:cNvSpPr txBox="1"/>
            <p:nvPr/>
          </p:nvSpPr>
          <p:spPr>
            <a:xfrm>
              <a:off x="13814414" y="7436411"/>
              <a:ext cx="834611" cy="592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b="1">
                  <a:solidFill>
                    <a:schemeClr val="bg2"/>
                  </a:solidFill>
                </a:rPr>
                <a:t>24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5917986-5CAD-01CD-4F61-B220488D9A6A}"/>
                </a:ext>
              </a:extLst>
            </p:cNvPr>
            <p:cNvSpPr txBox="1"/>
            <p:nvPr/>
          </p:nvSpPr>
          <p:spPr>
            <a:xfrm>
              <a:off x="14967717" y="7449812"/>
              <a:ext cx="743237" cy="592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2</a:t>
              </a:r>
              <a:r>
                <a:rPr lang="en-US" sz="600" b="1">
                  <a:solidFill>
                    <a:schemeClr val="bg2"/>
                  </a:solidFill>
                  <a:latin typeface="Poppins  "/>
                </a:rPr>
                <a:t>5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Poppins  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E539C95-78FA-C856-0C2D-34EF0195B834}"/>
                </a:ext>
              </a:extLst>
            </p:cNvPr>
            <p:cNvSpPr txBox="1"/>
            <p:nvPr/>
          </p:nvSpPr>
          <p:spPr>
            <a:xfrm>
              <a:off x="16020794" y="7422204"/>
              <a:ext cx="782234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2</a:t>
              </a:r>
              <a:r>
                <a:rPr lang="en-US" sz="600" b="1">
                  <a:solidFill>
                    <a:schemeClr val="bg2"/>
                  </a:solidFill>
                  <a:latin typeface="Poppins  "/>
                </a:rPr>
                <a:t>6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Poppins  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FC4B144-8A07-D409-EA5D-5A5943301CF3}"/>
                </a:ext>
              </a:extLst>
            </p:cNvPr>
            <p:cNvSpPr txBox="1"/>
            <p:nvPr/>
          </p:nvSpPr>
          <p:spPr>
            <a:xfrm>
              <a:off x="17112864" y="7436406"/>
              <a:ext cx="850385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2</a:t>
              </a:r>
              <a:r>
                <a:rPr lang="en-US" sz="600" b="1">
                  <a:solidFill>
                    <a:schemeClr val="bg2"/>
                  </a:solidFill>
                  <a:latin typeface="Poppins  "/>
                </a:rPr>
                <a:t>7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Poppins  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343EF74-0191-3F26-4F1B-267004E9C278}"/>
                </a:ext>
              </a:extLst>
            </p:cNvPr>
            <p:cNvSpPr txBox="1"/>
            <p:nvPr/>
          </p:nvSpPr>
          <p:spPr>
            <a:xfrm>
              <a:off x="18078617" y="7436406"/>
              <a:ext cx="821859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ea typeface="Helvetica Neue"/>
                  <a:cs typeface="Helvetica Neue"/>
                  <a:sym typeface="Helvetica Neue"/>
                </a:rPr>
                <a:t>2</a:t>
              </a:r>
              <a:r>
                <a:rPr lang="en-US" sz="600" b="1">
                  <a:solidFill>
                    <a:schemeClr val="bg2"/>
                  </a:solidFill>
                </a:rPr>
                <a:t>8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D5BFD18-663C-E4E2-F202-E8772C310629}"/>
                </a:ext>
              </a:extLst>
            </p:cNvPr>
            <p:cNvSpPr txBox="1"/>
            <p:nvPr/>
          </p:nvSpPr>
          <p:spPr>
            <a:xfrm>
              <a:off x="19172943" y="7436406"/>
              <a:ext cx="850389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Poppins  "/>
                  <a:ea typeface="Helvetica Neue"/>
                  <a:cs typeface="Helvetica Neue"/>
                  <a:sym typeface="Helvetica Neue"/>
                </a:rPr>
                <a:t>2</a:t>
              </a:r>
              <a:r>
                <a:rPr lang="en-US" sz="600" b="1">
                  <a:solidFill>
                    <a:schemeClr val="bg2"/>
                  </a:solidFill>
                  <a:latin typeface="Poppins  "/>
                </a:rPr>
                <a:t>9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Poppins  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BC1D90A-5527-F5F1-EEE7-7E0747DE3444}"/>
                </a:ext>
              </a:extLst>
            </p:cNvPr>
            <p:cNvSpPr txBox="1"/>
            <p:nvPr/>
          </p:nvSpPr>
          <p:spPr>
            <a:xfrm>
              <a:off x="20205751" y="7422204"/>
              <a:ext cx="826586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b="1">
                  <a:solidFill>
                    <a:schemeClr val="bg2"/>
                  </a:solidFill>
                </a:rPr>
                <a:t>30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84671B6-552B-9CB6-88D0-1C7D74425C3A}"/>
                </a:ext>
              </a:extLst>
            </p:cNvPr>
            <p:cNvSpPr txBox="1"/>
            <p:nvPr/>
          </p:nvSpPr>
          <p:spPr>
            <a:xfrm>
              <a:off x="21329812" y="7399827"/>
              <a:ext cx="681894" cy="59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b="1">
                  <a:solidFill>
                    <a:schemeClr val="bg2"/>
                  </a:solidFill>
                </a:rPr>
                <a:t>31</a:t>
              </a:r>
              <a:endParaRPr kumimoji="0" lang="en-US" sz="6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FC1B67D-BAED-253B-908C-6EFD3E47D238}"/>
                </a:ext>
              </a:extLst>
            </p:cNvPr>
            <p:cNvCxnSpPr>
              <a:cxnSpLocks/>
            </p:cNvCxnSpPr>
            <p:nvPr/>
          </p:nvCxnSpPr>
          <p:spPr>
            <a:xfrm>
              <a:off x="12749301" y="7155147"/>
              <a:ext cx="10608367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73FCB3B-4BA7-0737-6A15-03ADCD2E2C45}"/>
                </a:ext>
              </a:extLst>
            </p:cNvPr>
            <p:cNvCxnSpPr>
              <a:cxnSpLocks/>
            </p:cNvCxnSpPr>
            <p:nvPr/>
          </p:nvCxnSpPr>
          <p:spPr>
            <a:xfrm>
              <a:off x="13134562" y="1531199"/>
              <a:ext cx="9067795" cy="4497629"/>
            </a:xfrm>
            <a:prstGeom prst="line">
              <a:avLst/>
            </a:prstGeom>
            <a:noFill/>
            <a:ln w="28575" cap="flat">
              <a:solidFill>
                <a:schemeClr val="accent3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04E1565-69B8-4A4B-6089-EF4626F69A4F}"/>
                </a:ext>
              </a:extLst>
            </p:cNvPr>
            <p:cNvCxnSpPr>
              <a:cxnSpLocks/>
            </p:cNvCxnSpPr>
            <p:nvPr/>
          </p:nvCxnSpPr>
          <p:spPr>
            <a:xfrm>
              <a:off x="12677267" y="1293433"/>
              <a:ext cx="8472496" cy="5903400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ys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BAA68F8-C0CC-FB72-1E12-53A1AA70AF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8816" y="7212678"/>
              <a:ext cx="138451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F214C45B-DB07-7477-28CB-3DC9274894EE}"/>
              </a:ext>
            </a:extLst>
          </p:cNvPr>
          <p:cNvSpPr txBox="1"/>
          <p:nvPr/>
        </p:nvSpPr>
        <p:spPr>
          <a:xfrm>
            <a:off x="631128" y="5838280"/>
            <a:ext cx="3510986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To Do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AE9A1C7-D786-2B1F-D870-3217675F2D38}"/>
              </a:ext>
            </a:extLst>
          </p:cNvPr>
          <p:cNvSpPr txBox="1"/>
          <p:nvPr/>
        </p:nvSpPr>
        <p:spPr>
          <a:xfrm>
            <a:off x="4199578" y="5838280"/>
            <a:ext cx="4299513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Doing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694AFFF-DDE9-C0DD-F52F-3792A7C77F8D}"/>
              </a:ext>
            </a:extLst>
          </p:cNvPr>
          <p:cNvSpPr txBox="1"/>
          <p:nvPr/>
        </p:nvSpPr>
        <p:spPr>
          <a:xfrm>
            <a:off x="8556555" y="5830526"/>
            <a:ext cx="2340045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Done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919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DA962E6-85B0-3B45-4F3B-6D6FB91A7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25" y="1804916"/>
            <a:ext cx="5838410" cy="5834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DD1C2-A7C9-44AC-5761-3FA0DED42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7750" y="2261380"/>
            <a:ext cx="6076949" cy="2011651"/>
          </a:xfrm>
        </p:spPr>
        <p:txBody>
          <a:bodyPr/>
          <a:lstStyle/>
          <a:p>
            <a:r>
              <a:rPr lang="en-US"/>
              <a:t>SPRINT </a:t>
            </a:r>
            <a:br>
              <a:rPr lang="en-US"/>
            </a:br>
            <a:r>
              <a:rPr lang="en-US"/>
              <a:t>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564D4-07D1-184C-9CB5-5A2571819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SCRUM BOOTCAMP</a:t>
            </a:r>
          </a:p>
        </p:txBody>
      </p:sp>
      <p:pic>
        <p:nvPicPr>
          <p:cNvPr id="4" name="Picture 5" descr="A picture containing text, fish, shark&#10;&#10;Description automatically generated">
            <a:extLst>
              <a:ext uri="{FF2B5EF4-FFF2-40B4-BE49-F238E27FC236}">
                <a16:creationId xmlns:a16="http://schemas.microsoft.com/office/drawing/2014/main" id="{04685942-9E9B-72D6-C4E4-6B57E8A5894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/>
          <a:srcRect l="14422" r="14422"/>
          <a:stretch/>
        </p:blipFill>
        <p:spPr>
          <a:xfrm>
            <a:off x="1657889" y="2925651"/>
            <a:ext cx="2270125" cy="159366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438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DA962E6-85B0-3B45-4F3B-6D6FB91A7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31" y="1114353"/>
            <a:ext cx="5838410" cy="5834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DD1C2-A7C9-44AC-5761-3FA0DED42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7750" y="2261380"/>
            <a:ext cx="6076949" cy="2011651"/>
          </a:xfrm>
        </p:spPr>
        <p:txBody>
          <a:bodyPr/>
          <a:lstStyle/>
          <a:p>
            <a:r>
              <a:rPr lang="en-US"/>
              <a:t>WARNING </a:t>
            </a:r>
            <a:br>
              <a:rPr lang="en-US"/>
            </a:br>
            <a:r>
              <a:rPr lang="en-US"/>
              <a:t>SIGNS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564D4-07D1-184C-9CB5-5A2571819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SCRUM BOOTCAMP</a:t>
            </a:r>
          </a:p>
        </p:txBody>
      </p:sp>
      <p:pic>
        <p:nvPicPr>
          <p:cNvPr id="8" name="Graphic 9" descr="Warning with solid fill">
            <a:extLst>
              <a:ext uri="{FF2B5EF4-FFF2-40B4-BE49-F238E27FC236}">
                <a16:creationId xmlns:a16="http://schemas.microsoft.com/office/drawing/2014/main" id="{BEFEE35F-B8B1-8533-53A0-7164DC3DECF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588" b="588"/>
          <a:stretch/>
        </p:blipFill>
        <p:spPr>
          <a:xfrm>
            <a:off x="1465047" y="2035035"/>
            <a:ext cx="2030628" cy="2011651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3217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F073A-5D07-E64E-1CF2-4D59E409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oppins Bold"/>
                <a:cs typeface="Poppins Bold"/>
              </a:rPr>
              <a:t>Sprint Board</a:t>
            </a:r>
            <a:br>
              <a:rPr lang="en-US" b="1" dirty="0">
                <a:latin typeface="Poppins Bold"/>
                <a:cs typeface="Poppins Bold"/>
              </a:rPr>
            </a:br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Poppins Bold"/>
                <a:cs typeface="Poppins Bold"/>
              </a:rPr>
              <a:t>Start of Sprint #18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CA290-4FF4-0A3A-16EB-C347B7C7C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599" y="2099496"/>
            <a:ext cx="5630061" cy="3781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A9485B-B315-5873-042D-21304D9BB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340" y="2099496"/>
            <a:ext cx="3248478" cy="42773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6037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AEC5F-0D68-A391-2BCB-85C67EDE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Sprint Board</a:t>
            </a:r>
            <a:br>
              <a:rPr lang="en-US" dirty="0">
                <a:cs typeface="Calibri Light"/>
              </a:rPr>
            </a:br>
            <a:r>
              <a:rPr lang="en-US" dirty="0">
                <a:cs typeface="Calibri Light"/>
              </a:rPr>
              <a:t>What’s Happening?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1011A8-A707-8C22-3DB7-C07EDCC26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07200"/>
            <a:ext cx="8595360" cy="43537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8B96BDD-A89B-0587-21E8-834CDC745EC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2008415"/>
            <a:ext cx="8595360" cy="4352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8EB4E5-6FDD-F3EE-358A-616855E73C92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8" y="2007201"/>
            <a:ext cx="8961120" cy="43525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C1DFAEA-F775-ACA0-A7AA-F297468C1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198" y="2007200"/>
            <a:ext cx="8924544" cy="43884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321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22A2378-62CA-BD1F-151F-D3FA1B4A9AB5}"/>
              </a:ext>
            </a:extLst>
          </p:cNvPr>
          <p:cNvSpPr/>
          <p:nvPr/>
        </p:nvSpPr>
        <p:spPr>
          <a:xfrm>
            <a:off x="925961" y="2016748"/>
            <a:ext cx="9618147" cy="4280357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AFBFD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67224F-36E1-F595-B720-54DC4C49F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Scrum</a:t>
            </a:r>
            <a:br>
              <a:rPr lang="en-US"/>
            </a:br>
            <a:r>
              <a:rPr lang="en-US"/>
              <a:t>Framework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2AD6FD-6EA4-9463-E4B2-E15E9DD4BE30}"/>
              </a:ext>
            </a:extLst>
          </p:cNvPr>
          <p:cNvGrpSpPr/>
          <p:nvPr/>
        </p:nvGrpSpPr>
        <p:grpSpPr>
          <a:xfrm>
            <a:off x="4731857" y="2720476"/>
            <a:ext cx="5161258" cy="2863826"/>
            <a:chOff x="9087736" y="3656360"/>
            <a:chExt cx="13656169" cy="7522847"/>
          </a:xfrm>
          <a:solidFill>
            <a:srgbClr val="C00000"/>
          </a:solidFill>
        </p:grpSpPr>
        <p:sp>
          <p:nvSpPr>
            <p:cNvPr id="8" name="Curved Left Arrow 47">
              <a:extLst>
                <a:ext uri="{FF2B5EF4-FFF2-40B4-BE49-F238E27FC236}">
                  <a16:creationId xmlns:a16="http://schemas.microsoft.com/office/drawing/2014/main" id="{D4F5B955-A780-DE5B-E5B3-ABDDD1200FC8}"/>
                </a:ext>
              </a:extLst>
            </p:cNvPr>
            <p:cNvSpPr/>
            <p:nvPr/>
          </p:nvSpPr>
          <p:spPr>
            <a:xfrm rot="10800000">
              <a:off x="11243733" y="4420583"/>
              <a:ext cx="3556000" cy="5994399"/>
            </a:xfrm>
            <a:prstGeom prst="curvedLeftArrow">
              <a:avLst>
                <a:gd name="adj1" fmla="val 14355"/>
                <a:gd name="adj2" fmla="val 26960"/>
                <a:gd name="adj3" fmla="val 25000"/>
              </a:avLst>
            </a:prstGeom>
            <a:grp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lvl="0" indent="0" algn="ctr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9" name="U-Turn Arrow 48">
              <a:extLst>
                <a:ext uri="{FF2B5EF4-FFF2-40B4-BE49-F238E27FC236}">
                  <a16:creationId xmlns:a16="http://schemas.microsoft.com/office/drawing/2014/main" id="{346E78AD-6830-ACA6-ACD2-CD8C6C2A9CF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154397" y="589699"/>
              <a:ext cx="7522847" cy="13656169"/>
            </a:xfrm>
            <a:prstGeom prst="uturnArrow">
              <a:avLst>
                <a:gd name="adj1" fmla="val 10777"/>
                <a:gd name="adj2" fmla="val 15481"/>
                <a:gd name="adj3" fmla="val 25000"/>
                <a:gd name="adj4" fmla="val 43750"/>
                <a:gd name="adj5" fmla="val 100000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lvl="0" indent="0" algn="ctr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10" name="Arc 9">
            <a:extLst>
              <a:ext uri="{FF2B5EF4-FFF2-40B4-BE49-F238E27FC236}">
                <a16:creationId xmlns:a16="http://schemas.microsoft.com/office/drawing/2014/main" id="{148766FE-20CC-04A6-6CAA-97D76D55475C}"/>
              </a:ext>
            </a:extLst>
          </p:cNvPr>
          <p:cNvSpPr/>
          <p:nvPr/>
        </p:nvSpPr>
        <p:spPr>
          <a:xfrm rot="10800000" flipH="1">
            <a:off x="2552920" y="5211600"/>
            <a:ext cx="3864617" cy="918882"/>
          </a:xfrm>
          <a:prstGeom prst="arc">
            <a:avLst>
              <a:gd name="adj1" fmla="val 11348818"/>
              <a:gd name="adj2" fmla="val 0"/>
            </a:avLst>
          </a:prstGeom>
          <a:ln w="825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>
              <a:ln>
                <a:noFill/>
              </a:ln>
              <a:solidFill>
                <a:srgbClr val="2A2F3D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010F7A-A1EA-9BCA-6FBC-2A8C77D34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876953" y="4629995"/>
            <a:ext cx="1044292" cy="10442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05B32C-73A2-C61A-BAF5-5D94ED3826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557" y="2345723"/>
            <a:ext cx="1044292" cy="10442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729925-B9C6-09E4-8CAE-57CFA3E5C4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329" y="2296768"/>
            <a:ext cx="1113911" cy="111391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86A2187-8D17-E61A-FD7E-DCF9819A9A45}"/>
              </a:ext>
            </a:extLst>
          </p:cNvPr>
          <p:cNvGrpSpPr/>
          <p:nvPr/>
        </p:nvGrpSpPr>
        <p:grpSpPr>
          <a:xfrm>
            <a:off x="6433908" y="3436851"/>
            <a:ext cx="2059416" cy="1095300"/>
            <a:chOff x="13674014" y="5538172"/>
            <a:chExt cx="5409782" cy="287719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215D77C-70F0-D4C0-CF42-7DBD1E940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74014" y="6481680"/>
              <a:ext cx="1280164" cy="128016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2184FCE-087C-2A0C-49C9-48627E61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4380" y="5538172"/>
              <a:ext cx="1280160" cy="128016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821049A-FD20-AEA7-2C0A-0B99BC6EB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03636" y="5538172"/>
              <a:ext cx="1280160" cy="128016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47276D4-00E0-F4D4-5849-DF59E75A5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03636" y="7135202"/>
              <a:ext cx="1280160" cy="128016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B5B9D63-8A2E-49B6-FC84-59ABF908D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4380" y="7135202"/>
              <a:ext cx="1280160" cy="128016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56D9CF8-4400-724C-E371-CF1B5F152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49008" y="6469860"/>
              <a:ext cx="1280160" cy="1280160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54C6FED-3F08-128E-09BB-B5A626FA8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149891" y="3506961"/>
            <a:ext cx="1044292" cy="10442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A93C65D-5B0A-BAD6-63BB-3FF2860A8A1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920" y="2139296"/>
            <a:ext cx="646169" cy="647461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BEDA07A3-1A6A-D260-2726-C757D53F8938}"/>
              </a:ext>
            </a:extLst>
          </p:cNvPr>
          <p:cNvGrpSpPr/>
          <p:nvPr/>
        </p:nvGrpSpPr>
        <p:grpSpPr>
          <a:xfrm>
            <a:off x="1580310" y="4982354"/>
            <a:ext cx="1398017" cy="1192202"/>
            <a:chOff x="1580310" y="4982354"/>
            <a:chExt cx="1398017" cy="119220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64E8486-8F2A-131B-0786-AA7D1F34D002}"/>
                </a:ext>
              </a:extLst>
            </p:cNvPr>
            <p:cNvGrpSpPr/>
            <p:nvPr/>
          </p:nvGrpSpPr>
          <p:grpSpPr>
            <a:xfrm>
              <a:off x="1580310" y="4982354"/>
              <a:ext cx="642487" cy="487336"/>
              <a:chOff x="20604052" y="9937330"/>
              <a:chExt cx="1687717" cy="128016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956020C9-5B23-59C3-892D-F99E24FDE1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04052" y="9937330"/>
                <a:ext cx="1280160" cy="128016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580BA1A-C724-FFAE-53CB-3A93E6D39B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695007" y="10420356"/>
                <a:ext cx="596762" cy="516600"/>
              </a:xfrm>
              <a:prstGeom prst="rect">
                <a:avLst/>
              </a:prstGeom>
            </p:spPr>
          </p:pic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88D8B48-56DF-637E-6EB3-82247363C94C}"/>
                </a:ext>
              </a:extLst>
            </p:cNvPr>
            <p:cNvGrpSpPr/>
            <p:nvPr/>
          </p:nvGrpSpPr>
          <p:grpSpPr>
            <a:xfrm>
              <a:off x="2063865" y="5612315"/>
              <a:ext cx="914462" cy="562241"/>
              <a:chOff x="16182854" y="11821016"/>
              <a:chExt cx="2402156" cy="1476924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3031D28-2681-3F80-1A4A-DF66F52FBBDE}"/>
                  </a:ext>
                </a:extLst>
              </p:cNvPr>
              <p:cNvSpPr/>
              <p:nvPr/>
            </p:nvSpPr>
            <p:spPr>
              <a:xfrm>
                <a:off x="16182854" y="11821016"/>
                <a:ext cx="2402156" cy="147692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0" b="0" i="0" u="none" strike="noStrike" kern="1200" cap="none" spc="0" normalizeH="0" baseline="0" noProof="0">
                  <a:ln>
                    <a:noFill/>
                  </a:ln>
                  <a:solidFill>
                    <a:srgbClr val="FAFBFD"/>
                  </a:solidFill>
                  <a:effectLst/>
                  <a:uLnTx/>
                  <a:uFillTx/>
                  <a:latin typeface="Poppins"/>
                  <a:ea typeface="+mn-ea"/>
                  <a:cs typeface="+mn-cs"/>
                </a:endParaRP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83AB7D9-8DE6-A188-4F0B-43E44DDD29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152030" y="11935566"/>
                <a:ext cx="1251604" cy="1251604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66E47BC8-96AD-E3D1-5F35-4E90A8A40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79100" y="11880126"/>
                <a:ext cx="1307048" cy="1307044"/>
              </a:xfrm>
              <a:prstGeom prst="rect">
                <a:avLst/>
              </a:prstGeom>
            </p:spPr>
          </p:pic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7D5FCF6-6FFD-5ADA-09BC-0A98E9775686}"/>
              </a:ext>
            </a:extLst>
          </p:cNvPr>
          <p:cNvGrpSpPr/>
          <p:nvPr/>
        </p:nvGrpSpPr>
        <p:grpSpPr>
          <a:xfrm>
            <a:off x="1397255" y="2913461"/>
            <a:ext cx="2071715" cy="1478937"/>
            <a:chOff x="1397255" y="2913461"/>
            <a:chExt cx="2071715" cy="147893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EAABB-9D17-AB45-0839-26DB759EF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4643" y="3305554"/>
              <a:ext cx="795189" cy="795189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EB36E1D-5ADF-81C6-8EFD-AD1480B7D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1467" y="2994414"/>
              <a:ext cx="660248" cy="66024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0E0AE81-383D-5724-0B5F-1561BA9A0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5138" y="2913461"/>
              <a:ext cx="713832" cy="713832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15E60B2-A894-326A-AFEE-248DA1CC3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255" y="3614940"/>
              <a:ext cx="401140" cy="401140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4833913-FEFD-831A-07AC-0CD2A3891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795" y="3990774"/>
              <a:ext cx="401624" cy="401624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545ACA8-44FE-D3C1-27E6-7107CCEBA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618" y="3358490"/>
              <a:ext cx="401624" cy="401624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8B1A847B-8E55-75CA-3A87-92E720995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 rot="5400000">
              <a:off x="1845091" y="3709406"/>
              <a:ext cx="385265" cy="349146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CB641B20-8219-F47E-5DD0-B084775FAA16}"/>
              </a:ext>
            </a:extLst>
          </p:cNvPr>
          <p:cNvSpPr/>
          <p:nvPr/>
        </p:nvSpPr>
        <p:spPr>
          <a:xfrm>
            <a:off x="3449680" y="2614585"/>
            <a:ext cx="1263464" cy="2924888"/>
          </a:xfrm>
          <a:prstGeom prst="rect">
            <a:avLst/>
          </a:prstGeom>
          <a:noFill/>
          <a:ln w="3175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>
              <a:ln>
                <a:noFill/>
              </a:ln>
              <a:solidFill>
                <a:srgbClr val="FAFBFD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2A48D06-5E78-EA5B-2A33-047CBD875BDC}"/>
              </a:ext>
            </a:extLst>
          </p:cNvPr>
          <p:cNvGrpSpPr/>
          <p:nvPr/>
        </p:nvGrpSpPr>
        <p:grpSpPr>
          <a:xfrm>
            <a:off x="3542192" y="2705457"/>
            <a:ext cx="1113911" cy="2660944"/>
            <a:chOff x="3542192" y="2705457"/>
            <a:chExt cx="1113911" cy="266094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5AE6FD0-5EFD-A6D2-1C7B-EABC29C62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2192" y="3478242"/>
              <a:ext cx="1113911" cy="111391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F709A20-900F-6D28-51C9-FFFDB2079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1371" y="2705457"/>
              <a:ext cx="575554" cy="57555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85835FE-BD0B-6185-E118-EC662FC7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083" y="4788560"/>
              <a:ext cx="577841" cy="577841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27E68EE-A728-35D0-BC83-B6B66326A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16200000">
              <a:off x="3996977" y="4644324"/>
              <a:ext cx="100532" cy="7915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5A7D594-96C9-5AAF-D9FF-00EBA7A02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16200000">
              <a:off x="4117901" y="4644324"/>
              <a:ext cx="100532" cy="7915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E39182B8-37BE-76DE-3BF1-EAE974604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16200000">
              <a:off x="3996977" y="3371668"/>
              <a:ext cx="100532" cy="7915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D7E0028-1267-3E36-B147-B25140B00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16200000">
              <a:off x="4117901" y="3371668"/>
              <a:ext cx="100532" cy="79158"/>
            </a:xfrm>
            <a:prstGeom prst="rect">
              <a:avLst/>
            </a:prstGeom>
          </p:spPr>
        </p:pic>
      </p:grpSp>
      <p:sp>
        <p:nvSpPr>
          <p:cNvPr id="50" name="Bent Arrow 45">
            <a:extLst>
              <a:ext uri="{FF2B5EF4-FFF2-40B4-BE49-F238E27FC236}">
                <a16:creationId xmlns:a16="http://schemas.microsoft.com/office/drawing/2014/main" id="{458083CD-D3E9-A89F-DBD4-D52026D89222}"/>
              </a:ext>
            </a:extLst>
          </p:cNvPr>
          <p:cNvSpPr/>
          <p:nvPr/>
        </p:nvSpPr>
        <p:spPr>
          <a:xfrm rot="10800000" flipH="1">
            <a:off x="2727714" y="4047072"/>
            <a:ext cx="696194" cy="1217492"/>
          </a:xfrm>
          <a:prstGeom prst="bentArrow">
            <a:avLst/>
          </a:prstGeom>
          <a:solidFill>
            <a:srgbClr val="CC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Picture 15">
            <a:extLst>
              <a:ext uri="{FF2B5EF4-FFF2-40B4-BE49-F238E27FC236}">
                <a16:creationId xmlns:a16="http://schemas.microsoft.com/office/drawing/2014/main" id="{1F98AEA8-CD37-079B-A572-A53598118EEC}"/>
              </a:ext>
            </a:extLst>
          </p:cNvPr>
          <p:cNvSpPr/>
          <p:nvPr/>
        </p:nvSpPr>
        <p:spPr>
          <a:xfrm>
            <a:off x="9028521" y="3535550"/>
            <a:ext cx="1044291" cy="1044291"/>
          </a:xfrm>
          <a:custGeom>
            <a:avLst/>
            <a:gdLst>
              <a:gd name="connsiteX0" fmla="*/ -2162 w 1044291"/>
              <a:gd name="connsiteY0" fmla="*/ 521497 h 1044291"/>
              <a:gd name="connsiteX1" fmla="*/ 519984 w 1044291"/>
              <a:gd name="connsiteY1" fmla="*/ -649 h 1044291"/>
              <a:gd name="connsiteX2" fmla="*/ 1042130 w 1044291"/>
              <a:gd name="connsiteY2" fmla="*/ 521497 h 1044291"/>
              <a:gd name="connsiteX3" fmla="*/ 519984 w 1044291"/>
              <a:gd name="connsiteY3" fmla="*/ 1043643 h 1044291"/>
              <a:gd name="connsiteX4" fmla="*/ -2162 w 1044291"/>
              <a:gd name="connsiteY4" fmla="*/ 521497 h 1044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291" h="1044291">
                <a:moveTo>
                  <a:pt x="-2162" y="521497"/>
                </a:moveTo>
                <a:cubicBezTo>
                  <a:pt x="-2162" y="233125"/>
                  <a:pt x="231612" y="-649"/>
                  <a:pt x="519984" y="-649"/>
                </a:cubicBezTo>
                <a:cubicBezTo>
                  <a:pt x="808356" y="-649"/>
                  <a:pt x="1042130" y="233125"/>
                  <a:pt x="1042130" y="521497"/>
                </a:cubicBezTo>
                <a:cubicBezTo>
                  <a:pt x="1042130" y="809869"/>
                  <a:pt x="808356" y="1043643"/>
                  <a:pt x="519984" y="1043643"/>
                </a:cubicBezTo>
                <a:cubicBezTo>
                  <a:pt x="231612" y="1043643"/>
                  <a:pt x="-2162" y="809869"/>
                  <a:pt x="-2162" y="521497"/>
                </a:cubicBezTo>
                <a:close/>
              </a:path>
            </a:pathLst>
          </a:custGeom>
          <a:solidFill>
            <a:srgbClr val="C00000"/>
          </a:solidFill>
          <a:ln w="43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7507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ish&#10;&#10;Description automatically generated">
            <a:extLst>
              <a:ext uri="{FF2B5EF4-FFF2-40B4-BE49-F238E27FC236}">
                <a16:creationId xmlns:a16="http://schemas.microsoft.com/office/drawing/2014/main" id="{9C7ABF25-17D6-D2FB-0CFD-0E1A4E4F7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628" y="2082800"/>
            <a:ext cx="3812248" cy="2692400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D02324A-4C1D-5C9E-1A7C-5C65E5A440B5}"/>
              </a:ext>
            </a:extLst>
          </p:cNvPr>
          <p:cNvSpPr txBox="1">
            <a:spLocks/>
          </p:cNvSpPr>
          <p:nvPr/>
        </p:nvSpPr>
        <p:spPr>
          <a:xfrm>
            <a:off x="7793628" y="4900940"/>
            <a:ext cx="3812248" cy="984568"/>
          </a:xfrm>
          <a:prstGeom prst="rect">
            <a:avLst/>
          </a:prstGeom>
        </p:spPr>
        <p:txBody>
          <a:bodyPr vert="horz" lIns="182880" tIns="91440" rIns="182880" bIns="9144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>
                <a:solidFill>
                  <a:schemeClr val="accent4"/>
                </a:solidFill>
              </a:rPr>
              <a:t>Sprint Goal Keeps team focused for sprint</a:t>
            </a:r>
          </a:p>
          <a:p>
            <a:pPr marL="571500" indent="-571500">
              <a:buFont typeface="Arial" charset="0"/>
              <a:buChar char="•"/>
            </a:pPr>
            <a:endParaRPr lang="en-US" sz="5600"/>
          </a:p>
          <a:p>
            <a:pPr marL="571500" indent="-571500">
              <a:buFont typeface="Arial" charset="0"/>
              <a:buChar char="•"/>
            </a:pPr>
            <a:endParaRPr lang="en-US" sz="56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2EF73F-3A3A-D675-3C42-ED420B5228F4}"/>
              </a:ext>
            </a:extLst>
          </p:cNvPr>
          <p:cNvSpPr txBox="1">
            <a:spLocks/>
          </p:cNvSpPr>
          <p:nvPr/>
        </p:nvSpPr>
        <p:spPr>
          <a:xfrm>
            <a:off x="838200" y="2281976"/>
            <a:ext cx="5778500" cy="3530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200"/>
              <a:t>Team </a:t>
            </a:r>
            <a:r>
              <a:rPr lang="en-US" sz="2200" b="1"/>
              <a:t>PULLS</a:t>
            </a:r>
            <a:r>
              <a:rPr lang="en-US" sz="2200"/>
              <a:t> ready work from the top of the product backlog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240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000" b="1"/>
              <a:t>Planning answers: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/>
              <a:t>“What can be delivered in the Increment resulting from the upcoming Sprint?”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/>
              <a:t>“How will we achieve the work needed to deliver the increment?”</a:t>
            </a:r>
          </a:p>
          <a:p>
            <a:pPr marL="571500" indent="-571500">
              <a:buFont typeface="Arial" charset="0"/>
              <a:buChar char="•"/>
            </a:pP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F817AB-6943-96D5-B298-18155024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Sprint </a:t>
            </a:r>
            <a:br>
              <a:rPr lang="en-US"/>
            </a:br>
            <a:r>
              <a:rPr lang="en-US"/>
              <a:t>Planning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515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83029D4-1086-B951-309A-80F9A02F8827}"/>
              </a:ext>
            </a:extLst>
          </p:cNvPr>
          <p:cNvSpPr>
            <a:spLocks noGrp="1"/>
          </p:cNvSpPr>
          <p:nvPr/>
        </p:nvSpPr>
        <p:spPr>
          <a:xfrm>
            <a:off x="838201" y="2268741"/>
            <a:ext cx="4432300" cy="361479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vert="horz" lIns="182880" tIns="91440" rIns="182880" bIns="91440" rtlCol="0" anchor="t">
            <a:normAutofit fontScale="47500" lnSpcReduction="20000"/>
          </a:bodyPr>
          <a:lstStyle>
            <a:lvl1pPr marL="558800" marR="0" indent="-558800" algn="l" defTabSz="825500" rtl="0" eaLnBrk="1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252D36"/>
                </a:solidFill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1pPr>
            <a:lvl2pPr marL="1117600" marR="0" indent="-558800" algn="l" defTabSz="825500" rtl="0" eaLnBrk="1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252D36"/>
                </a:solidFill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2pPr>
            <a:lvl3pPr marL="1676400" marR="0" indent="-558800" algn="l" defTabSz="825500" rtl="0" eaLnBrk="1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252D36"/>
                </a:solidFill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3pPr>
            <a:lvl4pPr marL="2235200" marR="0" indent="-558800" algn="l" defTabSz="825500" rtl="0" eaLnBrk="1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252D36"/>
                </a:solidFill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4pPr>
            <a:lvl5pPr marL="2794000" marR="0" indent="-558800" algn="l" defTabSz="825500" rtl="0" eaLnBrk="1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252D36"/>
                </a:solidFill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Verdana"/>
              </a:defRPr>
            </a:lvl5pPr>
            <a:lvl6pPr marL="3730625" marR="0" indent="-555625" algn="l" defTabSz="825500" rtl="0" eaLnBrk="1" latinLnBrk="0" hangingPunct="1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365625" marR="0" indent="-555625" algn="l" defTabSz="825500" rtl="0" eaLnBrk="1" latinLnBrk="0" hangingPunct="1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00625" marR="0" indent="-555625" algn="l" defTabSz="825500" rtl="0" eaLnBrk="1" latinLnBrk="0" hangingPunct="1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635625" marR="0" indent="-555625" algn="l" defTabSz="825500" rtl="0" eaLnBrk="1" latinLnBrk="0" hangingPunct="1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5900" b="1" dirty="0">
                <a:solidFill>
                  <a:schemeClr val="bg1"/>
                </a:solidFill>
                <a:ea typeface="Verdana"/>
                <a:cs typeface="Calibri"/>
              </a:rPr>
              <a:t>Visual History </a:t>
            </a:r>
            <a:r>
              <a:rPr lang="en-US" sz="5900" dirty="0">
                <a:solidFill>
                  <a:schemeClr val="bg1"/>
                </a:solidFill>
                <a:ea typeface="Verdana"/>
                <a:cs typeface="Calibri"/>
              </a:rPr>
              <a:t>of</a:t>
            </a:r>
          </a:p>
          <a:p>
            <a:pPr marL="0" indent="0">
              <a:lnSpc>
                <a:spcPct val="120000"/>
              </a:lnSpc>
              <a:spcBef>
                <a:spcPts val="3000"/>
              </a:spcBef>
              <a:buNone/>
            </a:pPr>
            <a:r>
              <a:rPr lang="en-US" dirty="0">
                <a:solidFill>
                  <a:schemeClr val="bg1"/>
                </a:solidFill>
                <a:ea typeface="Verdana"/>
                <a:cs typeface="Calibri"/>
              </a:rPr>
              <a:t>Progress toward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ea typeface="Verdana"/>
                <a:cs typeface="Calibri"/>
              </a:rPr>
              <a:t>Team’s Sprint Commitment</a:t>
            </a:r>
          </a:p>
          <a:p>
            <a:pPr marL="0" indent="0">
              <a:lnSpc>
                <a:spcPct val="120000"/>
              </a:lnSpc>
              <a:spcBef>
                <a:spcPts val="3000"/>
              </a:spcBef>
              <a:buNone/>
            </a:pPr>
            <a:r>
              <a:rPr lang="en-US" dirty="0">
                <a:solidFill>
                  <a:schemeClr val="bg1"/>
                </a:solidFill>
                <a:ea typeface="Verdana"/>
                <a:cs typeface="Calibri"/>
              </a:rPr>
              <a:t>Visualization of </a:t>
            </a:r>
            <a:r>
              <a:rPr lang="en-US" b="1" dirty="0">
                <a:solidFill>
                  <a:schemeClr val="accent4"/>
                </a:solidFill>
                <a:ea typeface="Verdana"/>
                <a:cs typeface="Calibri"/>
              </a:rPr>
              <a:t>Extra Value Delivered</a:t>
            </a:r>
          </a:p>
          <a:p>
            <a:pPr marL="0" indent="0">
              <a:lnSpc>
                <a:spcPct val="120000"/>
              </a:lnSpc>
              <a:spcBef>
                <a:spcPts val="3000"/>
              </a:spcBef>
              <a:buNone/>
            </a:pPr>
            <a:r>
              <a:rPr lang="en-US" dirty="0">
                <a:solidFill>
                  <a:schemeClr val="bg1"/>
                </a:solidFill>
                <a:ea typeface="Verdana"/>
                <a:cs typeface="Calibri"/>
              </a:rPr>
              <a:t>Trend line of </a:t>
            </a:r>
            <a:r>
              <a:rPr lang="en-US" b="1" dirty="0">
                <a:solidFill>
                  <a:schemeClr val="accent1"/>
                </a:solidFill>
                <a:ea typeface="Verdana"/>
                <a:cs typeface="Calibri"/>
              </a:rPr>
              <a:t>Yesterday’s Weather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7D9A17-D18A-8C23-13F2-753ABEA5E75D}"/>
              </a:ext>
            </a:extLst>
          </p:cNvPr>
          <p:cNvCxnSpPr>
            <a:cxnSpLocks/>
          </p:cNvCxnSpPr>
          <p:nvPr/>
        </p:nvCxnSpPr>
        <p:spPr>
          <a:xfrm flipV="1">
            <a:off x="25678571" y="13925327"/>
            <a:ext cx="0" cy="128932"/>
          </a:xfrm>
          <a:prstGeom prst="line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B61AFE-67EF-8CC8-7DC8-5E89C8DB883D}"/>
              </a:ext>
            </a:extLst>
          </p:cNvPr>
          <p:cNvCxnSpPr>
            <a:cxnSpLocks/>
          </p:cNvCxnSpPr>
          <p:nvPr/>
        </p:nvCxnSpPr>
        <p:spPr>
          <a:xfrm flipV="1">
            <a:off x="22492377" y="13925327"/>
            <a:ext cx="0" cy="128932"/>
          </a:xfrm>
          <a:prstGeom prst="line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9D05D1B-B8F6-747C-C5BF-A2742EA253C3}"/>
              </a:ext>
            </a:extLst>
          </p:cNvPr>
          <p:cNvCxnSpPr>
            <a:cxnSpLocks/>
          </p:cNvCxnSpPr>
          <p:nvPr/>
        </p:nvCxnSpPr>
        <p:spPr>
          <a:xfrm flipV="1">
            <a:off x="24611771" y="13925327"/>
            <a:ext cx="0" cy="128932"/>
          </a:xfrm>
          <a:prstGeom prst="line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F95CC66-5DB4-9A67-1BE5-926211B56DE1}"/>
              </a:ext>
            </a:extLst>
          </p:cNvPr>
          <p:cNvGrpSpPr/>
          <p:nvPr/>
        </p:nvGrpSpPr>
        <p:grpSpPr>
          <a:xfrm>
            <a:off x="23040509" y="10809804"/>
            <a:ext cx="0" cy="3089576"/>
            <a:chOff x="15837452" y="7474257"/>
            <a:chExt cx="0" cy="3089576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CA6BB-8246-7A9D-8055-1375F2C3E337}"/>
                </a:ext>
              </a:extLst>
            </p:cNvPr>
            <p:cNvCxnSpPr>
              <a:cxnSpLocks/>
            </p:cNvCxnSpPr>
            <p:nvPr/>
          </p:nvCxnSpPr>
          <p:spPr>
            <a:xfrm>
              <a:off x="15837452" y="7696179"/>
              <a:ext cx="0" cy="2867654"/>
            </a:xfrm>
            <a:prstGeom prst="line">
              <a:avLst/>
            </a:prstGeom>
            <a:noFill/>
            <a:ln w="3175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1B04AE1-92B5-C096-401C-009D8BB01F0A}"/>
                </a:ext>
              </a:extLst>
            </p:cNvPr>
            <p:cNvCxnSpPr>
              <a:cxnSpLocks/>
            </p:cNvCxnSpPr>
            <p:nvPr/>
          </p:nvCxnSpPr>
          <p:spPr>
            <a:xfrm>
              <a:off x="15837452" y="7474257"/>
              <a:ext cx="0" cy="187444"/>
            </a:xfrm>
            <a:prstGeom prst="line">
              <a:avLst/>
            </a:prstGeom>
            <a:noFill/>
            <a:ln w="317500" cap="flat">
              <a:solidFill>
                <a:schemeClr val="accent2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DC1A9CC-46F9-D3D9-321B-80ECEC562665}"/>
              </a:ext>
            </a:extLst>
          </p:cNvPr>
          <p:cNvGrpSpPr/>
          <p:nvPr/>
        </p:nvGrpSpPr>
        <p:grpSpPr>
          <a:xfrm>
            <a:off x="24094430" y="10247957"/>
            <a:ext cx="12878" cy="3682853"/>
            <a:chOff x="16891373" y="6912410"/>
            <a:chExt cx="12878" cy="395995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E1D343F-DF75-3D48-9B3D-183BF52E3741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16891373" y="7468500"/>
              <a:ext cx="12878" cy="3403860"/>
            </a:xfrm>
            <a:prstGeom prst="line">
              <a:avLst/>
            </a:prstGeom>
            <a:noFill/>
            <a:ln w="3175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A6CA728-610D-1E0B-12AF-21739BFC0A20}"/>
                </a:ext>
              </a:extLst>
            </p:cNvPr>
            <p:cNvCxnSpPr>
              <a:cxnSpLocks/>
            </p:cNvCxnSpPr>
            <p:nvPr/>
          </p:nvCxnSpPr>
          <p:spPr>
            <a:xfrm>
              <a:off x="16904251" y="6912410"/>
              <a:ext cx="0" cy="532940"/>
            </a:xfrm>
            <a:prstGeom prst="line">
              <a:avLst/>
            </a:prstGeom>
            <a:noFill/>
            <a:ln w="317500" cap="flat">
              <a:solidFill>
                <a:schemeClr val="accent2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A88F47B-56F7-2573-DE1A-35369DB95468}"/>
              </a:ext>
            </a:extLst>
          </p:cNvPr>
          <p:cNvGrpSpPr/>
          <p:nvPr/>
        </p:nvGrpSpPr>
        <p:grpSpPr>
          <a:xfrm>
            <a:off x="25156627" y="10439449"/>
            <a:ext cx="4230" cy="3491361"/>
            <a:chOff x="17953570" y="7103902"/>
            <a:chExt cx="4230" cy="34913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50300FA-6971-C380-1215-3D68272AED82}"/>
                </a:ext>
              </a:extLst>
            </p:cNvPr>
            <p:cNvCxnSpPr>
              <a:cxnSpLocks/>
              <a:endCxn id="144" idx="0"/>
            </p:cNvCxnSpPr>
            <p:nvPr/>
          </p:nvCxnSpPr>
          <p:spPr>
            <a:xfrm flipH="1">
              <a:off x="17953570" y="7428247"/>
              <a:ext cx="4230" cy="3167016"/>
            </a:xfrm>
            <a:prstGeom prst="line">
              <a:avLst/>
            </a:prstGeom>
            <a:noFill/>
            <a:ln w="3175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0C5D41C-A881-6362-C9D1-5017BC3816C1}"/>
                </a:ext>
              </a:extLst>
            </p:cNvPr>
            <p:cNvCxnSpPr>
              <a:cxnSpLocks/>
            </p:cNvCxnSpPr>
            <p:nvPr/>
          </p:nvCxnSpPr>
          <p:spPr>
            <a:xfrm>
              <a:off x="17957800" y="7103902"/>
              <a:ext cx="0" cy="298892"/>
            </a:xfrm>
            <a:prstGeom prst="line">
              <a:avLst/>
            </a:prstGeom>
            <a:noFill/>
            <a:ln w="317500" cap="flat">
              <a:solidFill>
                <a:schemeClr val="accent2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7" name="TextBox 56">
            <a:extLst>
              <a:ext uri="{FF2B5EF4-FFF2-40B4-BE49-F238E27FC236}">
                <a16:creationId xmlns:a16="http://schemas.microsoft.com/office/drawing/2014/main" id="{D5C29D74-6429-7139-48B1-90298ABC19C8}"/>
              </a:ext>
            </a:extLst>
          </p:cNvPr>
          <p:cNvSpPr txBox="1"/>
          <p:nvPr/>
        </p:nvSpPr>
        <p:spPr>
          <a:xfrm>
            <a:off x="22713387" y="13930810"/>
            <a:ext cx="63768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23</a:t>
            </a:r>
          </a:p>
        </p:txBody>
      </p:sp>
      <p:sp>
        <p:nvSpPr>
          <p:cNvPr id="48" name="TextBox 57">
            <a:extLst>
              <a:ext uri="{FF2B5EF4-FFF2-40B4-BE49-F238E27FC236}">
                <a16:creationId xmlns:a16="http://schemas.microsoft.com/office/drawing/2014/main" id="{ED1F06D2-C874-B3AC-F68E-70B6A25F102D}"/>
              </a:ext>
            </a:extLst>
          </p:cNvPr>
          <p:cNvSpPr txBox="1"/>
          <p:nvPr/>
        </p:nvSpPr>
        <p:spPr>
          <a:xfrm>
            <a:off x="23775585" y="13930810"/>
            <a:ext cx="63768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24</a:t>
            </a:r>
          </a:p>
        </p:txBody>
      </p:sp>
      <p:sp>
        <p:nvSpPr>
          <p:cNvPr id="49" name="TextBox 58">
            <a:extLst>
              <a:ext uri="{FF2B5EF4-FFF2-40B4-BE49-F238E27FC236}">
                <a16:creationId xmlns:a16="http://schemas.microsoft.com/office/drawing/2014/main" id="{74D21CE3-B8FE-8DB5-FF27-8B3A67BA615A}"/>
              </a:ext>
            </a:extLst>
          </p:cNvPr>
          <p:cNvSpPr txBox="1"/>
          <p:nvPr/>
        </p:nvSpPr>
        <p:spPr>
          <a:xfrm>
            <a:off x="24837782" y="13930810"/>
            <a:ext cx="63768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25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2B9D04A-E487-F046-F79A-69A204294B70}"/>
              </a:ext>
            </a:extLst>
          </p:cNvPr>
          <p:cNvGrpSpPr/>
          <p:nvPr/>
        </p:nvGrpSpPr>
        <p:grpSpPr>
          <a:xfrm>
            <a:off x="23385060" y="7995483"/>
            <a:ext cx="3544408" cy="1665728"/>
            <a:chOff x="16182003" y="4659936"/>
            <a:chExt cx="3544408" cy="1665728"/>
          </a:xfrm>
        </p:grpSpPr>
        <p:sp>
          <p:nvSpPr>
            <p:cNvPr id="54" name="TextBox 63">
              <a:extLst>
                <a:ext uri="{FF2B5EF4-FFF2-40B4-BE49-F238E27FC236}">
                  <a16:creationId xmlns:a16="http://schemas.microsoft.com/office/drawing/2014/main" id="{BE3AC6B0-7349-2AC1-614D-6D84A0B1B992}"/>
                </a:ext>
              </a:extLst>
            </p:cNvPr>
            <p:cNvSpPr txBox="1"/>
            <p:nvPr/>
          </p:nvSpPr>
          <p:spPr>
            <a:xfrm>
              <a:off x="16182003" y="4659936"/>
              <a:ext cx="3544408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50800" tIns="50800" rIns="50800" bIns="50800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2286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4572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6858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9144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11430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13716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16002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18288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4800" b="1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5" name="Left Brace 54">
              <a:extLst>
                <a:ext uri="{FF2B5EF4-FFF2-40B4-BE49-F238E27FC236}">
                  <a16:creationId xmlns:a16="http://schemas.microsoft.com/office/drawing/2014/main" id="{D833BFCD-9A00-9456-1623-BC957738D296}"/>
                </a:ext>
              </a:extLst>
            </p:cNvPr>
            <p:cNvSpPr/>
            <p:nvPr/>
          </p:nvSpPr>
          <p:spPr>
            <a:xfrm rot="5400000">
              <a:off x="17528423" y="4531049"/>
              <a:ext cx="838720" cy="2750510"/>
            </a:xfrm>
            <a:prstGeom prst="leftBrace">
              <a:avLst/>
            </a:prstGeom>
            <a:noFill/>
            <a:ln w="50800" cap="flat">
              <a:solidFill>
                <a:schemeClr val="accent3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91439" tIns="45719" rIns="9143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  <a:lvl2pPr marL="0" marR="0" indent="2286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2pPr>
              <a:lvl3pPr marL="0" marR="0" indent="4572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3pPr>
              <a:lvl4pPr marL="0" marR="0" indent="6858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4pPr>
              <a:lvl5pPr marL="0" marR="0" indent="9144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5pPr>
              <a:lvl6pPr marL="0" marR="0" indent="11430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6pPr>
              <a:lvl7pPr marL="0" marR="0" indent="13716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7pPr>
              <a:lvl8pPr marL="0" marR="0" indent="16002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8pPr>
              <a:lvl9pPr marL="0" marR="0" indent="182880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defRPr>
              </a:lvl9pPr>
            </a:lstStyle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FillTx/>
              </a:endParaRPr>
            </a:p>
          </p:txBody>
        </p:sp>
      </p:grpSp>
      <p:sp>
        <p:nvSpPr>
          <p:cNvPr id="103" name="TextBox 48">
            <a:extLst>
              <a:ext uri="{FF2B5EF4-FFF2-40B4-BE49-F238E27FC236}">
                <a16:creationId xmlns:a16="http://schemas.microsoft.com/office/drawing/2014/main" id="{613CC500-500A-8365-D990-42395BD250F7}"/>
              </a:ext>
            </a:extLst>
          </p:cNvPr>
          <p:cNvSpPr txBox="1"/>
          <p:nvPr/>
        </p:nvSpPr>
        <p:spPr>
          <a:xfrm>
            <a:off x="15510330" y="10595263"/>
            <a:ext cx="637689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127" name="Title 126">
            <a:extLst>
              <a:ext uri="{FF2B5EF4-FFF2-40B4-BE49-F238E27FC236}">
                <a16:creationId xmlns:a16="http://schemas.microsoft.com/office/drawing/2014/main" id="{9E962773-125F-A656-09AC-6B6B9ADD1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oppins Bold"/>
                <a:cs typeface="Poppins Bold"/>
              </a:rPr>
              <a:t>Scrum Board – </a:t>
            </a:r>
            <a:br>
              <a:rPr lang="en-US">
                <a:latin typeface="Poppins Bold"/>
                <a:cs typeface="Poppins Bold"/>
              </a:rPr>
            </a:br>
            <a:r>
              <a:rPr lang="en-US">
                <a:latin typeface="Poppins Bold"/>
                <a:cs typeface="Poppins Bold"/>
              </a:rPr>
              <a:t>Team Velocity Trend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5EBD11-BC2E-5C0E-3BA0-BF9EAA08583C}"/>
              </a:ext>
            </a:extLst>
          </p:cNvPr>
          <p:cNvGrpSpPr/>
          <p:nvPr/>
        </p:nvGrpSpPr>
        <p:grpSpPr>
          <a:xfrm>
            <a:off x="5262524" y="2316018"/>
            <a:ext cx="5530906" cy="3460093"/>
            <a:chOff x="5152183" y="2370339"/>
            <a:chExt cx="5906289" cy="362632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5B51344-DAE6-DB85-BD41-619E9E2BDDA6}"/>
                </a:ext>
              </a:extLst>
            </p:cNvPr>
            <p:cNvSpPr/>
            <p:nvPr/>
          </p:nvSpPr>
          <p:spPr>
            <a:xfrm>
              <a:off x="5152183" y="2370339"/>
              <a:ext cx="5906289" cy="36263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9" descr="Chart&#10;&#10;Description automatically generated">
              <a:extLst>
                <a:ext uri="{FF2B5EF4-FFF2-40B4-BE49-F238E27FC236}">
                  <a16:creationId xmlns:a16="http://schemas.microsoft.com/office/drawing/2014/main" id="{FF74210E-1731-BD5E-BA90-94F5ADAC6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50383" y="2519436"/>
              <a:ext cx="5029199" cy="332820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03513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4FE9E-29CA-4C5D-4992-EA614020A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2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>
                <a:latin typeface="Poppins Bold"/>
                <a:cs typeface="Poppins Bold"/>
              </a:rPr>
              <a:t>Pattern: The Interrupt Pattern</a:t>
            </a:r>
            <a:br>
              <a:rPr lang="en-US" b="1"/>
            </a:br>
            <a:r>
              <a:rPr lang="en-US">
                <a:latin typeface="Poppins Bold"/>
                <a:cs typeface="Poppins Bold"/>
              </a:rPr>
              <a:t>Dealing with the Unexpected</a:t>
            </a: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F3444A2B-1290-CD6D-A0A3-369ECA55CE8C}"/>
              </a:ext>
            </a:extLst>
          </p:cNvPr>
          <p:cNvSpPr/>
          <p:nvPr/>
        </p:nvSpPr>
        <p:spPr>
          <a:xfrm rot="10800000" flipH="1">
            <a:off x="569064" y="6984676"/>
            <a:ext cx="139472" cy="92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1929"/>
                  <a:pt x="15153" y="21600"/>
                  <a:pt x="7200" y="21600"/>
                </a:cubicBezTo>
                <a:cubicBezTo>
                  <a:pt x="3224" y="21600"/>
                  <a:pt x="0" y="16765"/>
                  <a:pt x="0" y="10800"/>
                </a:cubicBezTo>
                <a:cubicBezTo>
                  <a:pt x="0" y="4835"/>
                  <a:pt x="3224" y="0"/>
                  <a:pt x="7200" y="0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CCCCAA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pPr algn="ctr" defTabSz="457200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C58F54F-3C5E-A70E-C10F-46C94FE12978}"/>
              </a:ext>
            </a:extLst>
          </p:cNvPr>
          <p:cNvGrpSpPr/>
          <p:nvPr/>
        </p:nvGrpSpPr>
        <p:grpSpPr>
          <a:xfrm>
            <a:off x="1018695" y="2142639"/>
            <a:ext cx="1086308" cy="3956857"/>
            <a:chOff x="475541" y="2113671"/>
            <a:chExt cx="1086308" cy="3956857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172AA573-C17B-FA2D-C27B-CEE5CE8B26E9}"/>
                </a:ext>
              </a:extLst>
            </p:cNvPr>
            <p:cNvSpPr/>
            <p:nvPr/>
          </p:nvSpPr>
          <p:spPr>
            <a:xfrm rot="10800000" flipH="1">
              <a:off x="475541" y="2113671"/>
              <a:ext cx="1086308" cy="3956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50" y="0"/>
                  </a:moveTo>
                  <a:cubicBezTo>
                    <a:pt x="3304" y="0"/>
                    <a:pt x="2700" y="166"/>
                    <a:pt x="2700" y="370"/>
                  </a:cubicBezTo>
                  <a:lnTo>
                    <a:pt x="2700" y="20860"/>
                  </a:lnTo>
                  <a:lnTo>
                    <a:pt x="1350" y="20860"/>
                  </a:lnTo>
                  <a:cubicBezTo>
                    <a:pt x="604" y="20860"/>
                    <a:pt x="0" y="21025"/>
                    <a:pt x="0" y="21230"/>
                  </a:cubicBezTo>
                  <a:cubicBezTo>
                    <a:pt x="0" y="21434"/>
                    <a:pt x="604" y="21600"/>
                    <a:pt x="1350" y="21600"/>
                  </a:cubicBezTo>
                  <a:lnTo>
                    <a:pt x="17550" y="21600"/>
                  </a:lnTo>
                  <a:cubicBezTo>
                    <a:pt x="18296" y="21600"/>
                    <a:pt x="18900" y="21434"/>
                    <a:pt x="18900" y="21230"/>
                  </a:cubicBezTo>
                  <a:lnTo>
                    <a:pt x="18900" y="740"/>
                  </a:lnTo>
                  <a:lnTo>
                    <a:pt x="20250" y="740"/>
                  </a:lnTo>
                  <a:cubicBezTo>
                    <a:pt x="20996" y="740"/>
                    <a:pt x="21600" y="575"/>
                    <a:pt x="21600" y="370"/>
                  </a:cubicBezTo>
                  <a:cubicBezTo>
                    <a:pt x="21600" y="166"/>
                    <a:pt x="20996" y="0"/>
                    <a:pt x="20250" y="0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91439" tIns="91439" rIns="91439" bIns="91439" numCol="1" anchor="t">
              <a:noAutofit/>
            </a:bodyPr>
            <a:lstStyle/>
            <a:p>
              <a:pPr algn="l" defTabSz="457200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" name="Product…">
              <a:extLst>
                <a:ext uri="{FF2B5EF4-FFF2-40B4-BE49-F238E27FC236}">
                  <a16:creationId xmlns:a16="http://schemas.microsoft.com/office/drawing/2014/main" id="{B7EC3DBA-D312-1A6B-F808-DABCE26CD8F4}"/>
                </a:ext>
              </a:extLst>
            </p:cNvPr>
            <p:cNvSpPr txBox="1"/>
            <p:nvPr/>
          </p:nvSpPr>
          <p:spPr>
            <a:xfrm>
              <a:off x="700353" y="2222312"/>
              <a:ext cx="636684" cy="3693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indent="39687" algn="l" defTabSz="457200">
                <a:defRPr sz="2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00" b="1">
                  <a:solidFill>
                    <a:srgbClr val="237D9C"/>
                  </a:solidFill>
                </a:rPr>
                <a:t>Product</a:t>
              </a:r>
            </a:p>
            <a:p>
              <a:pPr indent="39687" algn="l" defTabSz="457200">
                <a:defRPr sz="2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200" b="1">
                  <a:solidFill>
                    <a:srgbClr val="237D9C"/>
                  </a:solidFill>
                </a:rPr>
                <a:t>Backlog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82A1274-F05A-E12F-2B36-47F28D5C95A3}"/>
                </a:ext>
              </a:extLst>
            </p:cNvPr>
            <p:cNvSpPr/>
            <p:nvPr/>
          </p:nvSpPr>
          <p:spPr>
            <a:xfrm>
              <a:off x="695816" y="2712720"/>
              <a:ext cx="636684" cy="39080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8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4894AE2-B920-5FDB-FABF-1AF342DBC3C6}"/>
                </a:ext>
              </a:extLst>
            </p:cNvPr>
            <p:cNvSpPr/>
            <p:nvPr/>
          </p:nvSpPr>
          <p:spPr>
            <a:xfrm>
              <a:off x="695816" y="3139059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7C4911E-D411-ADFF-8EE9-358ECB252A5E}"/>
                </a:ext>
              </a:extLst>
            </p:cNvPr>
            <p:cNvSpPr/>
            <p:nvPr/>
          </p:nvSpPr>
          <p:spPr>
            <a:xfrm>
              <a:off x="695816" y="3449004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A04EAB-8B5A-B844-8B72-84707F89A21B}"/>
                </a:ext>
              </a:extLst>
            </p:cNvPr>
            <p:cNvSpPr/>
            <p:nvPr/>
          </p:nvSpPr>
          <p:spPr>
            <a:xfrm>
              <a:off x="695816" y="3758949"/>
              <a:ext cx="636684" cy="17610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3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CFFF5AD-E4C3-A1E6-8E63-4AEE2F75C97C}"/>
                </a:ext>
              </a:extLst>
            </p:cNvPr>
            <p:cNvSpPr/>
            <p:nvPr/>
          </p:nvSpPr>
          <p:spPr>
            <a:xfrm>
              <a:off x="695816" y="3970587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27F4B33-2975-454D-EA40-080FC9FFDF01}"/>
                </a:ext>
              </a:extLst>
            </p:cNvPr>
            <p:cNvSpPr/>
            <p:nvPr/>
          </p:nvSpPr>
          <p:spPr>
            <a:xfrm>
              <a:off x="695816" y="4280532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ADC3032-9475-598C-D750-7F999FA4B137}"/>
                </a:ext>
              </a:extLst>
            </p:cNvPr>
            <p:cNvSpPr/>
            <p:nvPr/>
          </p:nvSpPr>
          <p:spPr>
            <a:xfrm>
              <a:off x="695816" y="4590477"/>
              <a:ext cx="636684" cy="39080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8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0CAC40-F3DA-764E-E233-8830EEA92B92}"/>
                </a:ext>
              </a:extLst>
            </p:cNvPr>
            <p:cNvSpPr/>
            <p:nvPr/>
          </p:nvSpPr>
          <p:spPr>
            <a:xfrm>
              <a:off x="695816" y="5016816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7CA9424-F63C-ACB9-8449-27CECCCBB50E}"/>
                </a:ext>
              </a:extLst>
            </p:cNvPr>
            <p:cNvSpPr/>
            <p:nvPr/>
          </p:nvSpPr>
          <p:spPr>
            <a:xfrm>
              <a:off x="695816" y="5326761"/>
              <a:ext cx="636684" cy="17610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3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13A2864-F87C-F961-A171-3F735C19CB54}"/>
                </a:ext>
              </a:extLst>
            </p:cNvPr>
            <p:cNvSpPr/>
            <p:nvPr/>
          </p:nvSpPr>
          <p:spPr>
            <a:xfrm>
              <a:off x="695816" y="5538400"/>
              <a:ext cx="636684" cy="27441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US" sz="1400"/>
                <a:t>5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D52A6F9-B148-A75A-58FC-22403FFFEC07}"/>
              </a:ext>
            </a:extLst>
          </p:cNvPr>
          <p:cNvGrpSpPr/>
          <p:nvPr/>
        </p:nvGrpSpPr>
        <p:grpSpPr>
          <a:xfrm>
            <a:off x="2135734" y="2142639"/>
            <a:ext cx="1622807" cy="2717409"/>
            <a:chOff x="2135734" y="2142639"/>
            <a:chExt cx="1622807" cy="271740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A432F3E-4F3A-8887-035A-74A0A25A4DAD}"/>
                </a:ext>
              </a:extLst>
            </p:cNvPr>
            <p:cNvGrpSpPr/>
            <p:nvPr/>
          </p:nvGrpSpPr>
          <p:grpSpPr>
            <a:xfrm>
              <a:off x="2672233" y="2142639"/>
              <a:ext cx="1086308" cy="2717409"/>
              <a:chOff x="2365301" y="2113670"/>
              <a:chExt cx="1086308" cy="2717409"/>
            </a:xfrm>
          </p:grpSpPr>
          <p:sp>
            <p:nvSpPr>
              <p:cNvPr id="49" name="Shape">
                <a:extLst>
                  <a:ext uri="{FF2B5EF4-FFF2-40B4-BE49-F238E27FC236}">
                    <a16:creationId xmlns:a16="http://schemas.microsoft.com/office/drawing/2014/main" id="{F8EB058B-982A-0F2E-88EF-8BE6125D43B0}"/>
                  </a:ext>
                </a:extLst>
              </p:cNvPr>
              <p:cNvSpPr/>
              <p:nvPr/>
            </p:nvSpPr>
            <p:spPr>
              <a:xfrm rot="10800000" flipH="1">
                <a:off x="2365301" y="2113670"/>
                <a:ext cx="1086308" cy="2717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050" y="0"/>
                    </a:moveTo>
                    <a:cubicBezTo>
                      <a:pt x="3304" y="0"/>
                      <a:pt x="2700" y="166"/>
                      <a:pt x="2700" y="370"/>
                    </a:cubicBezTo>
                    <a:lnTo>
                      <a:pt x="2700" y="20860"/>
                    </a:lnTo>
                    <a:lnTo>
                      <a:pt x="1350" y="20860"/>
                    </a:lnTo>
                    <a:cubicBezTo>
                      <a:pt x="604" y="20860"/>
                      <a:pt x="0" y="21025"/>
                      <a:pt x="0" y="21230"/>
                    </a:cubicBezTo>
                    <a:cubicBezTo>
                      <a:pt x="0" y="21434"/>
                      <a:pt x="604" y="21600"/>
                      <a:pt x="1350" y="21600"/>
                    </a:cubicBezTo>
                    <a:lnTo>
                      <a:pt x="17550" y="21600"/>
                    </a:lnTo>
                    <a:cubicBezTo>
                      <a:pt x="18296" y="21600"/>
                      <a:pt x="18900" y="21434"/>
                      <a:pt x="18900" y="21230"/>
                    </a:cubicBezTo>
                    <a:lnTo>
                      <a:pt x="18900" y="740"/>
                    </a:lnTo>
                    <a:lnTo>
                      <a:pt x="20250" y="740"/>
                    </a:lnTo>
                    <a:cubicBezTo>
                      <a:pt x="20996" y="740"/>
                      <a:pt x="21600" y="575"/>
                      <a:pt x="21600" y="370"/>
                    </a:cubicBezTo>
                    <a:cubicBezTo>
                      <a:pt x="21600" y="166"/>
                      <a:pt x="20996" y="0"/>
                      <a:pt x="20250" y="0"/>
                    </a:cubicBezTo>
                    <a:close/>
                  </a:path>
                </a:pathLst>
              </a:cu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457200">
                  <a:defRPr sz="36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51" name="Product…">
                <a:extLst>
                  <a:ext uri="{FF2B5EF4-FFF2-40B4-BE49-F238E27FC236}">
                    <a16:creationId xmlns:a16="http://schemas.microsoft.com/office/drawing/2014/main" id="{BDDBF496-0638-3780-353F-8E535D67A174}"/>
                  </a:ext>
                </a:extLst>
              </p:cNvPr>
              <p:cNvSpPr txBox="1"/>
              <p:nvPr/>
            </p:nvSpPr>
            <p:spPr>
              <a:xfrm>
                <a:off x="2590113" y="2222312"/>
                <a:ext cx="636684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indent="39687" algn="l" defTabSz="457200">
                  <a:defRPr sz="2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lang="en-US" sz="1200" b="1">
                    <a:solidFill>
                      <a:srgbClr val="237D9C"/>
                    </a:solidFill>
                  </a:rPr>
                  <a:t>Sprint</a:t>
                </a:r>
                <a:endParaRPr sz="1200" b="1">
                  <a:solidFill>
                    <a:srgbClr val="237D9C"/>
                  </a:solidFill>
                </a:endParaRPr>
              </a:p>
              <a:p>
                <a:pPr indent="39687" algn="l" defTabSz="457200">
                  <a:defRPr sz="2800"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sz="1200" b="1">
                    <a:solidFill>
                      <a:srgbClr val="237D9C"/>
                    </a:solidFill>
                  </a:rPr>
                  <a:t>Backlog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46EC299-752D-BD0F-CCC4-362DF9745434}"/>
                  </a:ext>
                </a:extLst>
              </p:cNvPr>
              <p:cNvSpPr/>
              <p:nvPr/>
            </p:nvSpPr>
            <p:spPr>
              <a:xfrm>
                <a:off x="2590112" y="2651323"/>
                <a:ext cx="636684" cy="22903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/>
                  <a:t>kaizen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956EA27C-15D5-A515-B13C-54711BCBC538}"/>
                  </a:ext>
                </a:extLst>
              </p:cNvPr>
              <p:cNvSpPr/>
              <p:nvPr/>
            </p:nvSpPr>
            <p:spPr>
              <a:xfrm>
                <a:off x="2590112" y="2940040"/>
                <a:ext cx="636684" cy="390807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/>
                  <a:t>8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10A5FF5-DFCB-1550-20CE-9D4945B66FA2}"/>
                  </a:ext>
                </a:extLst>
              </p:cNvPr>
              <p:cNvSpPr/>
              <p:nvPr/>
            </p:nvSpPr>
            <p:spPr>
              <a:xfrm>
                <a:off x="2590112" y="3389947"/>
                <a:ext cx="636684" cy="27441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/>
                  <a:t>5</a:t>
                </a: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9BAE9C91-C738-C285-7B8F-91DF5EA13458}"/>
                  </a:ext>
                </a:extLst>
              </p:cNvPr>
              <p:cNvSpPr/>
              <p:nvPr/>
            </p:nvSpPr>
            <p:spPr>
              <a:xfrm>
                <a:off x="2590112" y="3699892"/>
                <a:ext cx="636684" cy="27441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400"/>
                  <a:t>5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2021388-6B85-15E5-CC8E-F3B1183A0759}"/>
                  </a:ext>
                </a:extLst>
              </p:cNvPr>
              <p:cNvSpPr/>
              <p:nvPr/>
            </p:nvSpPr>
            <p:spPr>
              <a:xfrm>
                <a:off x="2590112" y="4009837"/>
                <a:ext cx="636684" cy="176106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400"/>
                  <a:t>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A8CB7C5-9AE2-2D90-1F82-9C99E67A8959}"/>
                  </a:ext>
                </a:extLst>
              </p:cNvPr>
              <p:cNvSpPr/>
              <p:nvPr/>
            </p:nvSpPr>
            <p:spPr>
              <a:xfrm>
                <a:off x="2590112" y="4245000"/>
                <a:ext cx="636684" cy="452825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/>
                  <a:t>5</a:t>
                </a:r>
              </a:p>
              <a:p>
                <a:pPr algn="ctr"/>
                <a:r>
                  <a:rPr lang="en-US" sz="1000"/>
                  <a:t>buffer</a:t>
                </a:r>
              </a:p>
            </p:txBody>
          </p:sp>
        </p:grpSp>
        <p:sp>
          <p:nvSpPr>
            <p:cNvPr id="66" name="Arrow: Right 65">
              <a:extLst>
                <a:ext uri="{FF2B5EF4-FFF2-40B4-BE49-F238E27FC236}">
                  <a16:creationId xmlns:a16="http://schemas.microsoft.com/office/drawing/2014/main" id="{E2F96979-979D-C59C-3BBD-54D31A9A1DC9}"/>
                </a:ext>
              </a:extLst>
            </p:cNvPr>
            <p:cNvSpPr/>
            <p:nvPr/>
          </p:nvSpPr>
          <p:spPr>
            <a:xfrm>
              <a:off x="2135734" y="3164412"/>
              <a:ext cx="551739" cy="71265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64372F9-2CEA-95C1-2FA3-4426C51497CA}"/>
              </a:ext>
            </a:extLst>
          </p:cNvPr>
          <p:cNvGrpSpPr/>
          <p:nvPr/>
        </p:nvGrpSpPr>
        <p:grpSpPr>
          <a:xfrm>
            <a:off x="4635832" y="2885461"/>
            <a:ext cx="1583145" cy="1583145"/>
            <a:chOff x="5120951" y="2351910"/>
            <a:chExt cx="1583145" cy="1583145"/>
          </a:xfrm>
        </p:grpSpPr>
        <p:pic>
          <p:nvPicPr>
            <p:cNvPr id="68" name="Graphic 67" descr="Female Profile with solid fill">
              <a:extLst>
                <a:ext uri="{FF2B5EF4-FFF2-40B4-BE49-F238E27FC236}">
                  <a16:creationId xmlns:a16="http://schemas.microsoft.com/office/drawing/2014/main" id="{46D9852F-AC6B-6E54-1D74-8033CFD3E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20951" y="2351910"/>
              <a:ext cx="1583145" cy="1583145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94414C8-B8B6-CEDA-3144-D834984D9E03}"/>
                </a:ext>
              </a:extLst>
            </p:cNvPr>
            <p:cNvSpPr txBox="1"/>
            <p:nvPr/>
          </p:nvSpPr>
          <p:spPr>
            <a:xfrm>
              <a:off x="5386743" y="3330561"/>
              <a:ext cx="1051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/>
                <a:t>PO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3EE210A7-FAB3-1D42-F358-02ADDD1A2B76}"/>
              </a:ext>
            </a:extLst>
          </p:cNvPr>
          <p:cNvSpPr/>
          <p:nvPr/>
        </p:nvSpPr>
        <p:spPr>
          <a:xfrm>
            <a:off x="10146173" y="2368416"/>
            <a:ext cx="1681102" cy="1109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Use </a:t>
            </a:r>
            <a:r>
              <a:rPr lang="en-US" sz="1200" b="1"/>
              <a:t>Yesterday’s Weather</a:t>
            </a:r>
            <a:r>
              <a:rPr lang="en-US" sz="1200"/>
              <a:t> to determine the size of the buffer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643FAA-F107-FA3A-A29A-A78749A59EAE}"/>
              </a:ext>
            </a:extLst>
          </p:cNvPr>
          <p:cNvSpPr/>
          <p:nvPr/>
        </p:nvSpPr>
        <p:spPr>
          <a:xfrm>
            <a:off x="10163575" y="3707381"/>
            <a:ext cx="1663700" cy="13384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Use the </a:t>
            </a:r>
            <a:r>
              <a:rPr lang="en-US" sz="1200" b="1"/>
              <a:t>Scrum Emergency Procedure </a:t>
            </a:r>
            <a:r>
              <a:rPr lang="en-US" sz="1200"/>
              <a:t>in case of buffer overflow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5852FF9-BF31-18F8-C228-5B4F799675E4}"/>
              </a:ext>
            </a:extLst>
          </p:cNvPr>
          <p:cNvGrpSpPr/>
          <p:nvPr/>
        </p:nvGrpSpPr>
        <p:grpSpPr>
          <a:xfrm>
            <a:off x="6218977" y="2534845"/>
            <a:ext cx="3046334" cy="1142189"/>
            <a:chOff x="6218977" y="2534845"/>
            <a:chExt cx="3046334" cy="114218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3CBB1F6-44C7-A13E-1B0B-0F679232F1B2}"/>
                </a:ext>
              </a:extLst>
            </p:cNvPr>
            <p:cNvSpPr/>
            <p:nvPr/>
          </p:nvSpPr>
          <p:spPr>
            <a:xfrm>
              <a:off x="7601611" y="2534845"/>
              <a:ext cx="1663700" cy="41368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/>
                <a:t>Support</a:t>
              </a: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5262ED65-47A8-0B83-3C4A-99C251A9F3D3}"/>
                </a:ext>
              </a:extLst>
            </p:cNvPr>
            <p:cNvCxnSpPr>
              <a:cxnSpLocks/>
              <a:stCxn id="75" idx="1"/>
              <a:endCxn id="68" idx="3"/>
            </p:cNvCxnSpPr>
            <p:nvPr/>
          </p:nvCxnSpPr>
          <p:spPr>
            <a:xfrm flipH="1">
              <a:off x="6218977" y="2741688"/>
              <a:ext cx="1382634" cy="935346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1C6D4D1-546B-7053-CCBB-37E34E693561}"/>
              </a:ext>
            </a:extLst>
          </p:cNvPr>
          <p:cNvGrpSpPr/>
          <p:nvPr/>
        </p:nvGrpSpPr>
        <p:grpSpPr>
          <a:xfrm>
            <a:off x="6218977" y="3479324"/>
            <a:ext cx="2795448" cy="413686"/>
            <a:chOff x="6218977" y="3479324"/>
            <a:chExt cx="2795448" cy="413686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A735AB8-054D-DEF5-D2AF-21D5696D5E00}"/>
                </a:ext>
              </a:extLst>
            </p:cNvPr>
            <p:cNvSpPr/>
            <p:nvPr/>
          </p:nvSpPr>
          <p:spPr>
            <a:xfrm>
              <a:off x="7350725" y="3479324"/>
              <a:ext cx="1663700" cy="41368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/>
                <a:t>Management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CDDBF189-3F3A-3F39-65B5-F138F9FAC5D4}"/>
                </a:ext>
              </a:extLst>
            </p:cNvPr>
            <p:cNvCxnSpPr>
              <a:stCxn id="77" idx="1"/>
              <a:endCxn id="68" idx="3"/>
            </p:cNvCxnSpPr>
            <p:nvPr/>
          </p:nvCxnSpPr>
          <p:spPr>
            <a:xfrm flipH="1" flipV="1">
              <a:off x="6218977" y="3677034"/>
              <a:ext cx="1131748" cy="9133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0CBCA18-02EE-74F3-0EDB-90D99227B380}"/>
              </a:ext>
            </a:extLst>
          </p:cNvPr>
          <p:cNvGrpSpPr/>
          <p:nvPr/>
        </p:nvGrpSpPr>
        <p:grpSpPr>
          <a:xfrm>
            <a:off x="6218977" y="3677034"/>
            <a:ext cx="3120416" cy="1019385"/>
            <a:chOff x="6218977" y="3677034"/>
            <a:chExt cx="3120416" cy="1019385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78EEE97-7C02-F74D-2849-D59DDA5B18EF}"/>
                </a:ext>
              </a:extLst>
            </p:cNvPr>
            <p:cNvSpPr/>
            <p:nvPr/>
          </p:nvSpPr>
          <p:spPr>
            <a:xfrm>
              <a:off x="7675693" y="4282733"/>
              <a:ext cx="1663700" cy="41368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/>
                <a:t>Sales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AAD1FB50-E670-E44E-667C-54D1805C5FDE}"/>
                </a:ext>
              </a:extLst>
            </p:cNvPr>
            <p:cNvCxnSpPr>
              <a:cxnSpLocks/>
              <a:stCxn id="79" idx="1"/>
              <a:endCxn id="68" idx="3"/>
            </p:cNvCxnSpPr>
            <p:nvPr/>
          </p:nvCxnSpPr>
          <p:spPr>
            <a:xfrm flipH="1" flipV="1">
              <a:off x="6218977" y="3677034"/>
              <a:ext cx="1456716" cy="812542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BB2498A-9C3B-EFF1-75D6-CFA3E61BD8F0}"/>
              </a:ext>
            </a:extLst>
          </p:cNvPr>
          <p:cNvGrpSpPr/>
          <p:nvPr/>
        </p:nvGrpSpPr>
        <p:grpSpPr>
          <a:xfrm>
            <a:off x="5160745" y="4468606"/>
            <a:ext cx="1663700" cy="1924329"/>
            <a:chOff x="5160745" y="4468606"/>
            <a:chExt cx="1663700" cy="1924329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514512F-F5D4-AC41-106B-B5020B3010F6}"/>
                </a:ext>
              </a:extLst>
            </p:cNvPr>
            <p:cNvSpPr/>
            <p:nvPr/>
          </p:nvSpPr>
          <p:spPr>
            <a:xfrm>
              <a:off x="5160745" y="5841781"/>
              <a:ext cx="1663700" cy="55115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/>
                <a:t>Do it later! </a:t>
              </a:r>
              <a:br>
                <a:rPr lang="en-US" sz="1200" b="1"/>
              </a:br>
              <a:r>
                <a:rPr lang="en-US" sz="1200"/>
                <a:t>(i.e. future  Sprint)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25BA107E-817C-F23C-0064-84CC1D5C4285}"/>
                </a:ext>
              </a:extLst>
            </p:cNvPr>
            <p:cNvCxnSpPr>
              <a:stCxn id="68" idx="2"/>
              <a:endCxn id="91" idx="0"/>
            </p:cNvCxnSpPr>
            <p:nvPr/>
          </p:nvCxnSpPr>
          <p:spPr>
            <a:xfrm>
              <a:off x="5427405" y="4468606"/>
              <a:ext cx="565190" cy="1373175"/>
            </a:xfrm>
            <a:prstGeom prst="straightConnector1">
              <a:avLst/>
            </a:prstGeom>
            <a:ln w="7620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A003AA2-5714-A8E4-0F52-7B9C573061B2}"/>
              </a:ext>
            </a:extLst>
          </p:cNvPr>
          <p:cNvCxnSpPr>
            <a:stCxn id="68" idx="2"/>
          </p:cNvCxnSpPr>
          <p:nvPr/>
        </p:nvCxnSpPr>
        <p:spPr>
          <a:xfrm flipH="1">
            <a:off x="3533728" y="4468606"/>
            <a:ext cx="1893677" cy="31775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42D5DF85-C4C6-23BA-7449-C37B6F858910}"/>
              </a:ext>
            </a:extLst>
          </p:cNvPr>
          <p:cNvSpPr txBox="1"/>
          <p:nvPr/>
        </p:nvSpPr>
        <p:spPr>
          <a:xfrm>
            <a:off x="4187196" y="4617888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chemeClr val="accent4"/>
                </a:solidFill>
              </a:rPr>
              <a:t>Is it important </a:t>
            </a:r>
          </a:p>
          <a:p>
            <a:pPr algn="ctr"/>
            <a:r>
              <a:rPr lang="en-US" sz="1200" b="1">
                <a:solidFill>
                  <a:schemeClr val="accent4"/>
                </a:solidFill>
              </a:rPr>
              <a:t>enough?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145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3" grpId="0" animBg="1"/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AEC5F-0D68-A391-2BCB-85C67EDE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Scrum Board - Team Velocity Trend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771F8-C1C0-2CD8-A1E7-61D5DCAFC90D}"/>
              </a:ext>
            </a:extLst>
          </p:cNvPr>
          <p:cNvSpPr txBox="1">
            <a:spLocks/>
          </p:cNvSpPr>
          <p:nvPr/>
        </p:nvSpPr>
        <p:spPr>
          <a:xfrm>
            <a:off x="546145" y="2065160"/>
            <a:ext cx="4716379" cy="4259440"/>
          </a:xfrm>
          <a:prstGeom prst="rect">
            <a:avLst/>
          </a:prstGeom>
          <a:ln>
            <a:noFill/>
          </a:ln>
        </p:spPr>
        <p:txBody>
          <a:bodyPr vert="horz" lIns="182880" tIns="91440" rIns="182880" bIns="9144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b="1">
                <a:solidFill>
                  <a:schemeClr val="bg1"/>
                </a:solidFill>
                <a:ea typeface="Verdana"/>
                <a:cs typeface="Calibri"/>
              </a:rPr>
              <a:t>Visual History </a:t>
            </a:r>
            <a:r>
              <a:rPr lang="en-US">
                <a:solidFill>
                  <a:schemeClr val="bg1"/>
                </a:solidFill>
                <a:ea typeface="Verdana"/>
                <a:cs typeface="Calibri"/>
              </a:rPr>
              <a:t>of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>
                <a:cs typeface="Calibri"/>
              </a:rPr>
              <a:t>Progress toward </a:t>
            </a:r>
            <a:r>
              <a:rPr lang="en-US" sz="2000" b="1">
                <a:solidFill>
                  <a:schemeClr val="tx2">
                    <a:lumMod val="60000"/>
                    <a:lumOff val="40000"/>
                  </a:schemeClr>
                </a:solidFill>
                <a:cs typeface="Calibri"/>
              </a:rPr>
              <a:t>Team’s Sprint Commitment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>
                <a:cs typeface="Calibri"/>
              </a:rPr>
              <a:t>State of the </a:t>
            </a:r>
            <a:r>
              <a:rPr lang="en-US" sz="2000" b="1">
                <a:solidFill>
                  <a:schemeClr val="accent6"/>
                </a:solidFill>
                <a:cs typeface="Calibri"/>
              </a:rPr>
              <a:t>Interrupt Buffer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>
                <a:cs typeface="Calibri"/>
              </a:rPr>
              <a:t>Visualization of </a:t>
            </a:r>
            <a:r>
              <a:rPr lang="en-US" sz="2000" b="1">
                <a:solidFill>
                  <a:srgbClr val="FFC80A"/>
                </a:solidFill>
                <a:cs typeface="Calibri"/>
              </a:rPr>
              <a:t>Extra Value Delivered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000">
                <a:solidFill>
                  <a:schemeClr val="bg2"/>
                </a:solidFill>
                <a:cs typeface="Calibri"/>
              </a:rPr>
              <a:t>Trend line of </a:t>
            </a:r>
            <a:r>
              <a:rPr lang="en-US" sz="2000" b="1">
                <a:solidFill>
                  <a:schemeClr val="accent1"/>
                </a:solidFill>
                <a:cs typeface="Calibri"/>
              </a:rPr>
              <a:t>Yesterday’s Weather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6FAEDE-51B1-C783-CDF0-031B798B49B4}"/>
              </a:ext>
            </a:extLst>
          </p:cNvPr>
          <p:cNvGrpSpPr/>
          <p:nvPr/>
        </p:nvGrpSpPr>
        <p:grpSpPr>
          <a:xfrm>
            <a:off x="5568950" y="2466664"/>
            <a:ext cx="5532120" cy="3456432"/>
            <a:chOff x="6093543" y="2775153"/>
            <a:chExt cx="4031223" cy="27284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88378D-5540-2537-F0FD-AE35BA656A9C}"/>
                </a:ext>
              </a:extLst>
            </p:cNvPr>
            <p:cNvSpPr/>
            <p:nvPr/>
          </p:nvSpPr>
          <p:spPr>
            <a:xfrm>
              <a:off x="6093543" y="2775153"/>
              <a:ext cx="4031223" cy="27284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6" descr="Chart, waterfall chart&#10;&#10;Description automatically generated">
              <a:extLst>
                <a:ext uri="{FF2B5EF4-FFF2-40B4-BE49-F238E27FC236}">
                  <a16:creationId xmlns:a16="http://schemas.microsoft.com/office/drawing/2014/main" id="{0A5E2984-FD99-B1B7-A294-79106064A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4432" y="2925647"/>
              <a:ext cx="3542069" cy="233405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1509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2465-F43D-7EA3-4DFF-872E9BF04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62" y="329090"/>
            <a:ext cx="10515600" cy="1325563"/>
          </a:xfrm>
        </p:spPr>
        <p:txBody>
          <a:bodyPr/>
          <a:lstStyle/>
          <a:p>
            <a:r>
              <a:rPr lang="en-US" sz="4400">
                <a:solidFill>
                  <a:srgbClr val="252D36"/>
                </a:solidFill>
                <a:uFill>
                  <a:solidFill>
                    <a:srgbClr val="E32400"/>
                  </a:solidFill>
                </a:uFill>
                <a:ea typeface="Verdana" panose="020B0604030504040204" pitchFamily="34" charset="0"/>
                <a:cs typeface="Verdana" panose="020B0604030504040204" pitchFamily="34" charset="0"/>
              </a:rPr>
              <a:t>Sample Sprint </a:t>
            </a:r>
            <a:br>
              <a:rPr lang="en-US" sz="4400">
                <a:solidFill>
                  <a:srgbClr val="252D36"/>
                </a:solidFill>
                <a:uFill>
                  <a:solidFill>
                    <a:srgbClr val="E32400"/>
                  </a:solidFill>
                </a:u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4400">
                <a:solidFill>
                  <a:srgbClr val="252D36"/>
                </a:solidFill>
                <a:uFill>
                  <a:solidFill>
                    <a:srgbClr val="E32400"/>
                  </a:solidFill>
                </a:uFill>
                <a:ea typeface="Verdana" panose="020B0604030504040204" pitchFamily="34" charset="0"/>
                <a:cs typeface="Verdana" panose="020B0604030504040204" pitchFamily="34" charset="0"/>
              </a:rPr>
              <a:t>Planning Event</a:t>
            </a:r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E810C3C-C753-A416-606B-A4EE52FD67CB}"/>
              </a:ext>
            </a:extLst>
          </p:cNvPr>
          <p:cNvSpPr>
            <a:spLocks/>
          </p:cNvSpPr>
          <p:nvPr/>
        </p:nvSpPr>
        <p:spPr>
          <a:xfrm>
            <a:off x="0" y="1850522"/>
            <a:ext cx="12192000" cy="2717843"/>
          </a:xfrm>
          <a:prstGeom prst="rect">
            <a:avLst/>
          </a:prstGeom>
          <a:solidFill>
            <a:srgbClr val="24365A">
              <a:alpha val="41176"/>
            </a:srgb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Arrow: Right 91">
            <a:extLst>
              <a:ext uri="{FF2B5EF4-FFF2-40B4-BE49-F238E27FC236}">
                <a16:creationId xmlns:a16="http://schemas.microsoft.com/office/drawing/2014/main" id="{DB2098CF-07F2-57B3-B176-EC1C9D9ED344}"/>
              </a:ext>
            </a:extLst>
          </p:cNvPr>
          <p:cNvSpPr/>
          <p:nvPr/>
        </p:nvSpPr>
        <p:spPr>
          <a:xfrm>
            <a:off x="9124949" y="1934518"/>
            <a:ext cx="2924175" cy="381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Arrow: Right 92">
            <a:extLst>
              <a:ext uri="{FF2B5EF4-FFF2-40B4-BE49-F238E27FC236}">
                <a16:creationId xmlns:a16="http://schemas.microsoft.com/office/drawing/2014/main" id="{70D4FCB6-BB72-4CC4-1560-BF5A8EB3D30B}"/>
              </a:ext>
            </a:extLst>
          </p:cNvPr>
          <p:cNvSpPr/>
          <p:nvPr/>
        </p:nvSpPr>
        <p:spPr>
          <a:xfrm flipH="1">
            <a:off x="131377" y="1934518"/>
            <a:ext cx="2924173" cy="381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9BD041D-C989-CC5D-6173-139376248677}"/>
              </a:ext>
            </a:extLst>
          </p:cNvPr>
          <p:cNvSpPr txBox="1"/>
          <p:nvPr/>
        </p:nvSpPr>
        <p:spPr>
          <a:xfrm>
            <a:off x="7149946" y="1955741"/>
            <a:ext cx="1832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More Important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A63156D-1FB4-24C9-CA97-F97FF9E22331}"/>
              </a:ext>
            </a:extLst>
          </p:cNvPr>
          <p:cNvSpPr txBox="1"/>
          <p:nvPr/>
        </p:nvSpPr>
        <p:spPr>
          <a:xfrm>
            <a:off x="3067052" y="1955741"/>
            <a:ext cx="1832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Less Important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B2561A3-8B0E-1DB4-AB72-AFB9B2711EC8}"/>
              </a:ext>
            </a:extLst>
          </p:cNvPr>
          <p:cNvGrpSpPr/>
          <p:nvPr/>
        </p:nvGrpSpPr>
        <p:grpSpPr>
          <a:xfrm>
            <a:off x="8378299" y="2507123"/>
            <a:ext cx="978408" cy="658368"/>
            <a:chOff x="9277347" y="2575754"/>
            <a:chExt cx="828675" cy="575750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46BDA12-018F-52D0-11C1-FD72BCF76D7C}"/>
                </a:ext>
              </a:extLst>
            </p:cNvPr>
            <p:cNvSpPr/>
            <p:nvPr/>
          </p:nvSpPr>
          <p:spPr>
            <a:xfrm>
              <a:off x="9277347" y="2575754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Capture Date and Times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72D7B2D-0A9D-0F59-DA57-65A45DFB10C2}"/>
                </a:ext>
              </a:extLst>
            </p:cNvPr>
            <p:cNvSpPr/>
            <p:nvPr/>
          </p:nvSpPr>
          <p:spPr>
            <a:xfrm>
              <a:off x="9277347" y="2971800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8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7B38D57-195B-6473-4377-5404676B258A}"/>
              </a:ext>
            </a:extLst>
          </p:cNvPr>
          <p:cNvGrpSpPr/>
          <p:nvPr/>
        </p:nvGrpSpPr>
        <p:grpSpPr>
          <a:xfrm>
            <a:off x="7110739" y="2492901"/>
            <a:ext cx="973630" cy="655712"/>
            <a:chOff x="8305796" y="2569435"/>
            <a:chExt cx="828675" cy="575750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87C4B25-CBB1-6127-C7ED-CCB36A4321B3}"/>
                </a:ext>
              </a:extLst>
            </p:cNvPr>
            <p:cNvSpPr/>
            <p:nvPr/>
          </p:nvSpPr>
          <p:spPr>
            <a:xfrm>
              <a:off x="8305796" y="2569435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Book Long Distance Travel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36122AB-B201-8B39-0597-FCC89B09A94F}"/>
                </a:ext>
              </a:extLst>
            </p:cNvPr>
            <p:cNvSpPr/>
            <p:nvPr/>
          </p:nvSpPr>
          <p:spPr>
            <a:xfrm>
              <a:off x="8305796" y="2965481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ctr"/>
            <a:lstStyle/>
            <a:p>
              <a:pPr algn="ctr"/>
              <a:r>
                <a:rPr lang="en-US" sz="1000" dirty="0"/>
                <a:t>13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9605F87-C265-6921-E5C5-06FED21923DF}"/>
              </a:ext>
            </a:extLst>
          </p:cNvPr>
          <p:cNvGrpSpPr/>
          <p:nvPr/>
        </p:nvGrpSpPr>
        <p:grpSpPr>
          <a:xfrm>
            <a:off x="5843179" y="2536963"/>
            <a:ext cx="973630" cy="657569"/>
            <a:chOff x="8305795" y="2569434"/>
            <a:chExt cx="828675" cy="575751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244FA4B-A2E8-E3B7-0116-6BF8036944A2}"/>
                </a:ext>
              </a:extLst>
            </p:cNvPr>
            <p:cNvSpPr/>
            <p:nvPr/>
          </p:nvSpPr>
          <p:spPr>
            <a:xfrm>
              <a:off x="8305795" y="2569434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Create Receipt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1AF83AB3-911A-B7DA-126F-C0FFDD670727}"/>
                </a:ext>
              </a:extLst>
            </p:cNvPr>
            <p:cNvSpPr/>
            <p:nvPr/>
          </p:nvSpPr>
          <p:spPr>
            <a:xfrm>
              <a:off x="8305796" y="2965481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ctr"/>
            <a:lstStyle/>
            <a:p>
              <a:pPr algn="ctr"/>
              <a:r>
                <a:rPr lang="en-US" sz="1000" dirty="0"/>
                <a:t>5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0ACFD517-5ED5-EB2A-8EB3-5CC4DE586937}"/>
              </a:ext>
            </a:extLst>
          </p:cNvPr>
          <p:cNvGrpSpPr/>
          <p:nvPr/>
        </p:nvGrpSpPr>
        <p:grpSpPr>
          <a:xfrm>
            <a:off x="6734522" y="3367083"/>
            <a:ext cx="1797221" cy="715662"/>
            <a:chOff x="6734522" y="3367083"/>
            <a:chExt cx="1797221" cy="71566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08D32B9-9947-C2A1-DB25-467061E7EF7D}"/>
                </a:ext>
              </a:extLst>
            </p:cNvPr>
            <p:cNvGrpSpPr/>
            <p:nvPr/>
          </p:nvGrpSpPr>
          <p:grpSpPr>
            <a:xfrm>
              <a:off x="6734522" y="3367083"/>
              <a:ext cx="828675" cy="575750"/>
              <a:chOff x="8305796" y="2569435"/>
              <a:chExt cx="828675" cy="575750"/>
            </a:xfrm>
          </p:grpSpPr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CB1BB70-B946-97FC-BF0E-AB4316580187}"/>
                  </a:ext>
                </a:extLst>
              </p:cNvPr>
              <p:cNvSpPr/>
              <p:nvPr/>
            </p:nvSpPr>
            <p:spPr>
              <a:xfrm>
                <a:off x="8305796" y="2569435"/>
                <a:ext cx="828675" cy="575750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/>
                  <a:t>Search Flight</a:t>
                </a: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A2CED71A-EE37-7228-8FF3-E0EE96BD7645}"/>
                  </a:ext>
                </a:extLst>
              </p:cNvPr>
              <p:cNvSpPr/>
              <p:nvPr/>
            </p:nvSpPr>
            <p:spPr>
              <a:xfrm>
                <a:off x="8305796" y="2965481"/>
                <a:ext cx="185741" cy="179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" tIns="9144" rIns="9144" bIns="9144" rtlCol="0" anchor="ctr"/>
              <a:lstStyle/>
              <a:p>
                <a:pPr algn="ctr"/>
                <a:r>
                  <a:rPr lang="en-US" sz="1000" dirty="0"/>
                  <a:t>5</a:t>
                </a: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3515E876-C311-218A-D5E2-173855D2F811}"/>
                </a:ext>
              </a:extLst>
            </p:cNvPr>
            <p:cNvGrpSpPr/>
            <p:nvPr/>
          </p:nvGrpSpPr>
          <p:grpSpPr>
            <a:xfrm>
              <a:off x="7703068" y="3506995"/>
              <a:ext cx="828675" cy="575750"/>
              <a:chOff x="8305796" y="2569435"/>
              <a:chExt cx="828675" cy="575750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B1D3B3DA-6785-7904-83D2-3D4D7B873176}"/>
                  </a:ext>
                </a:extLst>
              </p:cNvPr>
              <p:cNvSpPr/>
              <p:nvPr/>
            </p:nvSpPr>
            <p:spPr>
              <a:xfrm>
                <a:off x="8305796" y="2569435"/>
                <a:ext cx="828675" cy="575750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/>
                  <a:t>Book</a:t>
                </a:r>
                <a:br>
                  <a:rPr lang="en-US" sz="900" dirty="0"/>
                </a:br>
                <a:r>
                  <a:rPr lang="en-US" sz="900" dirty="0"/>
                  <a:t>Flight</a:t>
                </a: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A185650-2170-B5DB-45DD-316E3486D9B5}"/>
                  </a:ext>
                </a:extLst>
              </p:cNvPr>
              <p:cNvSpPr/>
              <p:nvPr/>
            </p:nvSpPr>
            <p:spPr>
              <a:xfrm>
                <a:off x="8305796" y="2965481"/>
                <a:ext cx="185741" cy="179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" tIns="9144" rIns="9144" bIns="9144" rtlCol="0" anchor="ctr"/>
              <a:lstStyle/>
              <a:p>
                <a:pPr algn="ctr"/>
                <a:r>
                  <a:rPr lang="en-US" sz="1000" dirty="0"/>
                  <a:t>5</a:t>
                </a:r>
              </a:p>
            </p:txBody>
          </p:sp>
        </p:grp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FD56ED36-1911-ECE4-B0F1-202A7840CD9B}"/>
              </a:ext>
            </a:extLst>
          </p:cNvPr>
          <p:cNvGrpSpPr/>
          <p:nvPr/>
        </p:nvGrpSpPr>
        <p:grpSpPr>
          <a:xfrm>
            <a:off x="4570841" y="2565431"/>
            <a:ext cx="978408" cy="653682"/>
            <a:chOff x="8305796" y="2569435"/>
            <a:chExt cx="828675" cy="575750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C39DE32-3984-C3DE-5CB1-A4754401AF37}"/>
                </a:ext>
              </a:extLst>
            </p:cNvPr>
            <p:cNvSpPr/>
            <p:nvPr/>
          </p:nvSpPr>
          <p:spPr>
            <a:xfrm>
              <a:off x="8305796" y="2569435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Create Calendar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AD1DA8C-CA56-B63F-55EF-A836F5E7FF83}"/>
                </a:ext>
              </a:extLst>
            </p:cNvPr>
            <p:cNvSpPr/>
            <p:nvPr/>
          </p:nvSpPr>
          <p:spPr>
            <a:xfrm>
              <a:off x="8305796" y="2965481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ctr"/>
            <a:lstStyle/>
            <a:p>
              <a:pPr algn="ctr"/>
              <a:r>
                <a:rPr lang="en-US" sz="1000" dirty="0"/>
                <a:t>8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B45897A-DDB5-2F9C-A708-16EC27C4FC5E}"/>
              </a:ext>
            </a:extLst>
          </p:cNvPr>
          <p:cNvGrpSpPr/>
          <p:nvPr/>
        </p:nvGrpSpPr>
        <p:grpSpPr>
          <a:xfrm>
            <a:off x="3298503" y="2599880"/>
            <a:ext cx="978408" cy="653682"/>
            <a:chOff x="8305796" y="2569435"/>
            <a:chExt cx="828675" cy="575750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ABC2B2CB-FEFB-0254-C661-D8EB0C265724}"/>
                </a:ext>
              </a:extLst>
            </p:cNvPr>
            <p:cNvSpPr/>
            <p:nvPr/>
          </p:nvSpPr>
          <p:spPr>
            <a:xfrm>
              <a:off x="8305796" y="2569435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Load Preferences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7A49CE23-6B1C-A6B5-7AB5-F349101BBE2A}"/>
                </a:ext>
              </a:extLst>
            </p:cNvPr>
            <p:cNvSpPr/>
            <p:nvPr/>
          </p:nvSpPr>
          <p:spPr>
            <a:xfrm>
              <a:off x="8305796" y="2965481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ctr"/>
            <a:lstStyle/>
            <a:p>
              <a:pPr algn="ctr"/>
              <a:r>
                <a:rPr lang="en-US" sz="1000" dirty="0"/>
                <a:t>7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AD6AAEE-8A83-6C2E-1661-8752F7850A4B}"/>
              </a:ext>
            </a:extLst>
          </p:cNvPr>
          <p:cNvGrpSpPr/>
          <p:nvPr/>
        </p:nvGrpSpPr>
        <p:grpSpPr>
          <a:xfrm>
            <a:off x="2026165" y="2631809"/>
            <a:ext cx="978408" cy="653682"/>
            <a:chOff x="8305796" y="2569435"/>
            <a:chExt cx="828675" cy="575750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95FB1030-026A-84B0-6D02-A23630BFD8B9}"/>
                </a:ext>
              </a:extLst>
            </p:cNvPr>
            <p:cNvSpPr/>
            <p:nvPr/>
          </p:nvSpPr>
          <p:spPr>
            <a:xfrm>
              <a:off x="8305796" y="2569435"/>
              <a:ext cx="828675" cy="57575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Recommend Activities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3BB61C9-9581-0FE5-15D9-A15F28A3DA06}"/>
                </a:ext>
              </a:extLst>
            </p:cNvPr>
            <p:cNvSpPr/>
            <p:nvPr/>
          </p:nvSpPr>
          <p:spPr>
            <a:xfrm>
              <a:off x="8305796" y="2965481"/>
              <a:ext cx="185741" cy="1797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" tIns="9144" rIns="9144" bIns="9144" rtlCol="0" anchor="ctr"/>
            <a:lstStyle/>
            <a:p>
              <a:pPr algn="ctr"/>
              <a:r>
                <a:rPr lang="en-US" sz="1000" dirty="0"/>
                <a:t>20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8CEDB4DE-1195-4401-A31E-87CFB7C13458}"/>
              </a:ext>
            </a:extLst>
          </p:cNvPr>
          <p:cNvGrpSpPr/>
          <p:nvPr/>
        </p:nvGrpSpPr>
        <p:grpSpPr>
          <a:xfrm>
            <a:off x="465734" y="2626022"/>
            <a:ext cx="1266501" cy="1051052"/>
            <a:chOff x="226201" y="2757210"/>
            <a:chExt cx="1266501" cy="1051052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F5700BA-DA37-6B5E-8B3E-E8D10FB31685}"/>
                </a:ext>
              </a:extLst>
            </p:cNvPr>
            <p:cNvGrpSpPr/>
            <p:nvPr/>
          </p:nvGrpSpPr>
          <p:grpSpPr>
            <a:xfrm>
              <a:off x="226201" y="2757210"/>
              <a:ext cx="1245173" cy="1010631"/>
              <a:chOff x="317876" y="2790361"/>
              <a:chExt cx="1245173" cy="1010631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EF10FD90-B1B7-D8D8-3AE5-FE160659E0F7}"/>
                  </a:ext>
                </a:extLst>
              </p:cNvPr>
              <p:cNvGrpSpPr/>
              <p:nvPr/>
            </p:nvGrpSpPr>
            <p:grpSpPr>
              <a:xfrm rot="21071243">
                <a:off x="317876" y="2790361"/>
                <a:ext cx="978408" cy="653682"/>
                <a:chOff x="8305796" y="2569435"/>
                <a:chExt cx="828675" cy="57575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355D198A-2D7B-8FAC-6607-6485F93C5045}"/>
                    </a:ext>
                  </a:extLst>
                </p:cNvPr>
                <p:cNvSpPr/>
                <p:nvPr/>
              </p:nvSpPr>
              <p:spPr>
                <a:xfrm>
                  <a:off x="8305796" y="2569435"/>
                  <a:ext cx="828675" cy="575750"/>
                </a:xfrm>
                <a:prstGeom prst="rect">
                  <a:avLst/>
                </a:prstGeom>
                <a:grpFill/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/>
                    <a:t>Book</a:t>
                  </a:r>
                  <a:br>
                    <a:rPr lang="en-US" sz="900" dirty="0"/>
                  </a:br>
                  <a:r>
                    <a:rPr lang="en-US" sz="900" dirty="0"/>
                    <a:t>Car</a:t>
                  </a:r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D7B6D50F-8FB6-7E62-1403-5424FE8D0307}"/>
                    </a:ext>
                  </a:extLst>
                </p:cNvPr>
                <p:cNvSpPr/>
                <p:nvPr/>
              </p:nvSpPr>
              <p:spPr>
                <a:xfrm>
                  <a:off x="8305796" y="2965481"/>
                  <a:ext cx="185741" cy="179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/>
                  <a:r>
                    <a:rPr lang="en-US" sz="1000" dirty="0"/>
                    <a:t>?</a:t>
                  </a:r>
                </a:p>
              </p:txBody>
            </p: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800C6351-8D49-7B31-4CD0-AF84C2C4869B}"/>
                  </a:ext>
                </a:extLst>
              </p:cNvPr>
              <p:cNvGrpSpPr/>
              <p:nvPr/>
            </p:nvGrpSpPr>
            <p:grpSpPr>
              <a:xfrm>
                <a:off x="483273" y="2877798"/>
                <a:ext cx="978408" cy="653682"/>
                <a:chOff x="8305796" y="2569435"/>
                <a:chExt cx="828675" cy="57575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8241EE21-3AA1-3547-5693-49BA9CCFE38D}"/>
                    </a:ext>
                  </a:extLst>
                </p:cNvPr>
                <p:cNvSpPr/>
                <p:nvPr/>
              </p:nvSpPr>
              <p:spPr>
                <a:xfrm>
                  <a:off x="8305796" y="2569435"/>
                  <a:ext cx="828675" cy="575750"/>
                </a:xfrm>
                <a:prstGeom prst="rect">
                  <a:avLst/>
                </a:prstGeom>
                <a:grpFill/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/>
                    <a:t>Book</a:t>
                  </a:r>
                  <a:br>
                    <a:rPr lang="en-US" sz="900" dirty="0"/>
                  </a:br>
                  <a:r>
                    <a:rPr lang="en-US" sz="900" dirty="0"/>
                    <a:t>Car</a:t>
                  </a: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C0619C2F-8F2D-6EFE-B3E0-6B04E530AF55}"/>
                    </a:ext>
                  </a:extLst>
                </p:cNvPr>
                <p:cNvSpPr/>
                <p:nvPr/>
              </p:nvSpPr>
              <p:spPr>
                <a:xfrm>
                  <a:off x="8305796" y="2965481"/>
                  <a:ext cx="185741" cy="179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/>
                  <a:r>
                    <a:rPr lang="en-US" sz="1000" dirty="0"/>
                    <a:t>?</a:t>
                  </a: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0F50E5C3-5733-085D-2D0A-8FF2622286D6}"/>
                  </a:ext>
                </a:extLst>
              </p:cNvPr>
              <p:cNvGrpSpPr/>
              <p:nvPr/>
            </p:nvGrpSpPr>
            <p:grpSpPr>
              <a:xfrm rot="20699807">
                <a:off x="515949" y="2899626"/>
                <a:ext cx="978408" cy="653682"/>
                <a:chOff x="8305796" y="2569435"/>
                <a:chExt cx="828675" cy="57575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B68DCA71-DA51-B3F4-380B-BA17A84E5F5A}"/>
                    </a:ext>
                  </a:extLst>
                </p:cNvPr>
                <p:cNvSpPr/>
                <p:nvPr/>
              </p:nvSpPr>
              <p:spPr>
                <a:xfrm>
                  <a:off x="8305796" y="2569435"/>
                  <a:ext cx="828675" cy="575750"/>
                </a:xfrm>
                <a:prstGeom prst="rect">
                  <a:avLst/>
                </a:prstGeom>
                <a:grpFill/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/>
                    <a:t>Book</a:t>
                  </a:r>
                  <a:br>
                    <a:rPr lang="en-US" sz="900" dirty="0"/>
                  </a:br>
                  <a:r>
                    <a:rPr lang="en-US" sz="900" dirty="0"/>
                    <a:t>Car</a:t>
                  </a:r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1E65F111-CE23-1479-175A-94D54D81BCA0}"/>
                    </a:ext>
                  </a:extLst>
                </p:cNvPr>
                <p:cNvSpPr/>
                <p:nvPr/>
              </p:nvSpPr>
              <p:spPr>
                <a:xfrm>
                  <a:off x="8305796" y="2965481"/>
                  <a:ext cx="185741" cy="179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/>
                  <a:r>
                    <a:rPr lang="en-US" sz="1000" dirty="0"/>
                    <a:t>?</a:t>
                  </a:r>
                </a:p>
              </p:txBody>
            </p:sp>
          </p:grp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FB08E159-215E-1EDD-6624-DEDAED76D5D9}"/>
                  </a:ext>
                </a:extLst>
              </p:cNvPr>
              <p:cNvGrpSpPr/>
              <p:nvPr/>
            </p:nvGrpSpPr>
            <p:grpSpPr>
              <a:xfrm rot="665046">
                <a:off x="584641" y="3147310"/>
                <a:ext cx="978408" cy="653682"/>
                <a:chOff x="8305796" y="2569435"/>
                <a:chExt cx="828675" cy="57575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E58B25EC-B0E2-E5E1-2FD5-B3B5298B1D83}"/>
                    </a:ext>
                  </a:extLst>
                </p:cNvPr>
                <p:cNvSpPr/>
                <p:nvPr/>
              </p:nvSpPr>
              <p:spPr>
                <a:xfrm>
                  <a:off x="8305796" y="2569435"/>
                  <a:ext cx="828675" cy="575750"/>
                </a:xfrm>
                <a:prstGeom prst="rect">
                  <a:avLst/>
                </a:prstGeom>
                <a:grpFill/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/>
                    <a:t>Book</a:t>
                  </a:r>
                  <a:br>
                    <a:rPr lang="en-US" sz="900" dirty="0"/>
                  </a:br>
                  <a:r>
                    <a:rPr lang="en-US" sz="900" dirty="0"/>
                    <a:t>Car</a:t>
                  </a:r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B36E64DF-870A-F7DD-C693-E03DBBCCC810}"/>
                    </a:ext>
                  </a:extLst>
                </p:cNvPr>
                <p:cNvSpPr/>
                <p:nvPr/>
              </p:nvSpPr>
              <p:spPr>
                <a:xfrm>
                  <a:off x="8305796" y="2965481"/>
                  <a:ext cx="185741" cy="179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/>
                  <a:r>
                    <a:rPr lang="en-US" sz="1000" dirty="0"/>
                    <a:t>?</a:t>
                  </a:r>
                </a:p>
              </p:txBody>
            </p:sp>
          </p:grp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A8DBE33-C09D-50BE-6DA4-8150B213ACF1}"/>
                </a:ext>
              </a:extLst>
            </p:cNvPr>
            <p:cNvGrpSpPr>
              <a:grpSpLocks/>
            </p:cNvGrpSpPr>
            <p:nvPr/>
          </p:nvGrpSpPr>
          <p:grpSpPr>
            <a:xfrm>
              <a:off x="514294" y="3154580"/>
              <a:ext cx="978408" cy="653682"/>
              <a:chOff x="8305796" y="2569435"/>
              <a:chExt cx="828675" cy="57575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84BF71BC-E9FF-05CD-C586-718410AEAE0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305796" y="2569435"/>
                <a:ext cx="828675" cy="575750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/>
                  <a:t>Book</a:t>
                </a:r>
                <a:br>
                  <a:rPr lang="en-US" sz="900" dirty="0"/>
                </a:br>
                <a:r>
                  <a:rPr lang="en-US" sz="900" dirty="0"/>
                  <a:t>Car</a:t>
                </a: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2396755D-EDEC-7336-882A-D2730A446C6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305796" y="2965481"/>
                <a:ext cx="185741" cy="179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" tIns="9144" rIns="9144" bIns="9144" rtlCol="0" anchor="ctr"/>
              <a:lstStyle/>
              <a:p>
                <a:pPr algn="ctr"/>
                <a:r>
                  <a:rPr lang="en-US" sz="1000" dirty="0"/>
                  <a:t>?</a:t>
                </a:r>
              </a:p>
            </p:txBody>
          </p:sp>
        </p:grpSp>
      </p:grpSp>
      <p:sp>
        <p:nvSpPr>
          <p:cNvPr id="143" name="Multiplication Sign 142">
            <a:extLst>
              <a:ext uri="{FF2B5EF4-FFF2-40B4-BE49-F238E27FC236}">
                <a16:creationId xmlns:a16="http://schemas.microsoft.com/office/drawing/2014/main" id="{6416D1EB-20D3-E60E-CBE6-665435EA2C8E}"/>
              </a:ext>
            </a:extLst>
          </p:cNvPr>
          <p:cNvSpPr/>
          <p:nvPr/>
        </p:nvSpPr>
        <p:spPr>
          <a:xfrm>
            <a:off x="6769170" y="2143340"/>
            <a:ext cx="1646830" cy="1431237"/>
          </a:xfrm>
          <a:prstGeom prst="mathMultiply">
            <a:avLst>
              <a:gd name="adj1" fmla="val 6968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C94C3FB-7122-36EC-A6F3-FBFF4E96DEE5}"/>
              </a:ext>
            </a:extLst>
          </p:cNvPr>
          <p:cNvSpPr txBox="1"/>
          <p:nvPr/>
        </p:nvSpPr>
        <p:spPr>
          <a:xfrm>
            <a:off x="668299" y="4961889"/>
            <a:ext cx="4839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What?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D19F7C21-E4CB-45E2-5FC1-213BE568D3D1}"/>
              </a:ext>
            </a:extLst>
          </p:cNvPr>
          <p:cNvSpPr txBox="1"/>
          <p:nvPr/>
        </p:nvSpPr>
        <p:spPr>
          <a:xfrm>
            <a:off x="668299" y="5384488"/>
            <a:ext cx="4839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2. Add Kaizen and Buffer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6746DEE-C051-032D-E1BA-FC232A54D529}"/>
              </a:ext>
            </a:extLst>
          </p:cNvPr>
          <p:cNvSpPr txBox="1"/>
          <p:nvPr/>
        </p:nvSpPr>
        <p:spPr>
          <a:xfrm>
            <a:off x="668299" y="5756287"/>
            <a:ext cx="4839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3. PO presents Product Backlog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9D8B4D2-8378-EF5F-C925-DE63910B7819}"/>
              </a:ext>
            </a:extLst>
          </p:cNvPr>
          <p:cNvSpPr txBox="1"/>
          <p:nvPr/>
        </p:nvSpPr>
        <p:spPr>
          <a:xfrm>
            <a:off x="668299" y="6128086"/>
            <a:ext cx="4839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4. Reprioritize, re-estimate, split or combine stories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8D82C4E-BA46-416F-B6D8-38710A59909C}"/>
              </a:ext>
            </a:extLst>
          </p:cNvPr>
          <p:cNvSpPr txBox="1"/>
          <p:nvPr/>
        </p:nvSpPr>
        <p:spPr>
          <a:xfrm>
            <a:off x="6236208" y="4965192"/>
            <a:ext cx="4797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How?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9DA22FCD-B764-8357-6726-1C68EBD2DD4F}"/>
              </a:ext>
            </a:extLst>
          </p:cNvPr>
          <p:cNvSpPr txBox="1"/>
          <p:nvPr/>
        </p:nvSpPr>
        <p:spPr>
          <a:xfrm>
            <a:off x="6238849" y="5758882"/>
            <a:ext cx="479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7. PO &amp; Team agree on a Sprint Goal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75F63996-1780-C852-8EBF-3DF76037681A}"/>
              </a:ext>
            </a:extLst>
          </p:cNvPr>
          <p:cNvSpPr txBox="1"/>
          <p:nvPr/>
        </p:nvSpPr>
        <p:spPr>
          <a:xfrm>
            <a:off x="6238849" y="6126480"/>
            <a:ext cx="479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8. Team commits to the Sprint</a:t>
            </a:r>
          </a:p>
        </p:txBody>
      </p:sp>
      <p:pic>
        <p:nvPicPr>
          <p:cNvPr id="163" name="Graphic 162" descr="Raised hand with solid fill">
            <a:extLst>
              <a:ext uri="{FF2B5EF4-FFF2-40B4-BE49-F238E27FC236}">
                <a16:creationId xmlns:a16="http://schemas.microsoft.com/office/drawing/2014/main" id="{C364C397-E707-8EEA-87E8-462F3AA8B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891150">
            <a:off x="8909110" y="5860801"/>
            <a:ext cx="914400" cy="914400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636187FC-8263-07AD-5B5B-869AC67BF4CA}"/>
              </a:ext>
            </a:extLst>
          </p:cNvPr>
          <p:cNvSpPr txBox="1"/>
          <p:nvPr/>
        </p:nvSpPr>
        <p:spPr>
          <a:xfrm>
            <a:off x="6236208" y="5389448"/>
            <a:ext cx="479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5. Teams may create tasks if they want to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938C56C-3A74-E14D-E961-32F53FAB1C96}"/>
              </a:ext>
            </a:extLst>
          </p:cNvPr>
          <p:cNvSpPr txBox="1"/>
          <p:nvPr/>
        </p:nvSpPr>
        <p:spPr>
          <a:xfrm>
            <a:off x="9153672" y="3848013"/>
            <a:ext cx="2870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Goal: </a:t>
            </a:r>
            <a:r>
              <a: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Beta-ready release!</a:t>
            </a:r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E6BA1482-C318-8B45-619B-ED73B84C9EEF}"/>
              </a:ext>
            </a:extLst>
          </p:cNvPr>
          <p:cNvGrpSpPr/>
          <p:nvPr/>
        </p:nvGrpSpPr>
        <p:grpSpPr>
          <a:xfrm>
            <a:off x="668299" y="4213142"/>
            <a:ext cx="11355510" cy="704747"/>
            <a:chOff x="668299" y="4213142"/>
            <a:chExt cx="11355510" cy="704747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FA75984-9112-60E6-F8EA-E6CB76AC6168}"/>
                </a:ext>
              </a:extLst>
            </p:cNvPr>
            <p:cNvSpPr txBox="1"/>
            <p:nvPr/>
          </p:nvSpPr>
          <p:spPr>
            <a:xfrm>
              <a:off x="668299" y="4640890"/>
              <a:ext cx="4839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1. Evaluate “yesterday’s weather” &amp; set capacity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0E903731-2701-F26E-E90C-3F43BBDE423C}"/>
                </a:ext>
              </a:extLst>
            </p:cNvPr>
            <p:cNvSpPr txBox="1"/>
            <p:nvPr/>
          </p:nvSpPr>
          <p:spPr>
            <a:xfrm>
              <a:off x="10729486" y="4213142"/>
              <a:ext cx="12943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CAPACITY: </a:t>
              </a:r>
              <a:r>
                <a:rPr lang="en-US" sz="1600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26</a:t>
              </a: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98C8EB66-F473-30CD-101B-B9F57031BB5B}"/>
              </a:ext>
            </a:extLst>
          </p:cNvPr>
          <p:cNvSpPr/>
          <p:nvPr/>
        </p:nvSpPr>
        <p:spPr>
          <a:xfrm rot="402330">
            <a:off x="10922972" y="2534445"/>
            <a:ext cx="978408" cy="658368"/>
          </a:xfrm>
          <a:prstGeom prst="rect">
            <a:avLst/>
          </a:prstGeom>
          <a:solidFill>
            <a:srgbClr val="B593CF"/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kaizen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3FE037D-566E-5A52-6E31-E672741AD311}"/>
              </a:ext>
            </a:extLst>
          </p:cNvPr>
          <p:cNvGrpSpPr/>
          <p:nvPr/>
        </p:nvGrpSpPr>
        <p:grpSpPr>
          <a:xfrm rot="21439364">
            <a:off x="9650637" y="2542503"/>
            <a:ext cx="978408" cy="658368"/>
            <a:chOff x="10248898" y="2543942"/>
            <a:chExt cx="828675" cy="57575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2877969-C60B-FF63-B4D0-7582D6D94788}"/>
                </a:ext>
              </a:extLst>
            </p:cNvPr>
            <p:cNvSpPr/>
            <p:nvPr/>
          </p:nvSpPr>
          <p:spPr>
            <a:xfrm>
              <a:off x="10248898" y="2543942"/>
              <a:ext cx="828675" cy="57575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buffer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78E2BC3-149E-BC27-1513-1200C2240939}"/>
                </a:ext>
              </a:extLst>
            </p:cNvPr>
            <p:cNvSpPr/>
            <p:nvPr/>
          </p:nvSpPr>
          <p:spPr>
            <a:xfrm>
              <a:off x="10248898" y="2939988"/>
              <a:ext cx="185741" cy="17970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5</a:t>
              </a:r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D5CFCF1A-58EC-677C-CF18-14BA533FADDF}"/>
              </a:ext>
            </a:extLst>
          </p:cNvPr>
          <p:cNvSpPr txBox="1"/>
          <p:nvPr/>
        </p:nvSpPr>
        <p:spPr>
          <a:xfrm>
            <a:off x="9771279" y="4213142"/>
            <a:ext cx="105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BUFFER:</a:t>
            </a:r>
            <a:r>
              <a:rPr lang="en-US" sz="16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5 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DC38D9F-32EE-8356-2DA8-8187AD8A583D}"/>
              </a:ext>
            </a:extLst>
          </p:cNvPr>
          <p:cNvSpPr txBox="1"/>
          <p:nvPr/>
        </p:nvSpPr>
        <p:spPr>
          <a:xfrm>
            <a:off x="4635448" y="6589691"/>
            <a:ext cx="2633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Adapted from Henrik Kniberg</a:t>
            </a:r>
            <a:endParaRPr lang="en-US" sz="105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7B9B9CBC-3C06-CE9C-83E2-A72A2BE5B912}"/>
              </a:ext>
            </a:extLst>
          </p:cNvPr>
          <p:cNvGrpSpPr/>
          <p:nvPr/>
        </p:nvGrpSpPr>
        <p:grpSpPr>
          <a:xfrm>
            <a:off x="5677928" y="2388252"/>
            <a:ext cx="5355603" cy="2533899"/>
            <a:chOff x="5677928" y="2388252"/>
            <a:chExt cx="5355603" cy="2533899"/>
          </a:xfrm>
        </p:grpSpPr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A90F9BA5-3637-8832-EA97-1EBDE6353142}"/>
                </a:ext>
              </a:extLst>
            </p:cNvPr>
            <p:cNvSpPr/>
            <p:nvPr/>
          </p:nvSpPr>
          <p:spPr>
            <a:xfrm>
              <a:off x="5677928" y="2388252"/>
              <a:ext cx="51416" cy="102118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D8080B33-6120-B0F8-7935-21B99E6466CF}"/>
                </a:ext>
              </a:extLst>
            </p:cNvPr>
            <p:cNvSpPr txBox="1"/>
            <p:nvPr/>
          </p:nvSpPr>
          <p:spPr>
            <a:xfrm>
              <a:off x="6236208" y="4645152"/>
              <a:ext cx="47973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5. Draw a line at the max</a:t>
              </a: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AFB71C06-2CEC-3C2F-21CD-954DBD616B76}"/>
              </a:ext>
            </a:extLst>
          </p:cNvPr>
          <p:cNvGrpSpPr/>
          <p:nvPr/>
        </p:nvGrpSpPr>
        <p:grpSpPr>
          <a:xfrm>
            <a:off x="5517964" y="3478095"/>
            <a:ext cx="4703818" cy="2361437"/>
            <a:chOff x="5517964" y="3478095"/>
            <a:chExt cx="4703818" cy="2361437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0FA3B83D-2C3F-5D6E-9A6B-A68337BEDAC7}"/>
                </a:ext>
              </a:extLst>
            </p:cNvPr>
            <p:cNvSpPr/>
            <p:nvPr/>
          </p:nvSpPr>
          <p:spPr>
            <a:xfrm>
              <a:off x="5690592" y="3478095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01838B2-704B-6371-162E-217E6D4DBB06}"/>
                </a:ext>
              </a:extLst>
            </p:cNvPr>
            <p:cNvSpPr/>
            <p:nvPr/>
          </p:nvSpPr>
          <p:spPr>
            <a:xfrm>
              <a:off x="6021430" y="3690030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FD4733E-45BD-6E04-2EC4-FD5F09FDFD93}"/>
                </a:ext>
              </a:extLst>
            </p:cNvPr>
            <p:cNvSpPr/>
            <p:nvPr/>
          </p:nvSpPr>
          <p:spPr>
            <a:xfrm>
              <a:off x="5517964" y="3780645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428D3F19-AAFA-321C-086E-E435C1F2E45C}"/>
                </a:ext>
              </a:extLst>
            </p:cNvPr>
            <p:cNvSpPr/>
            <p:nvPr/>
          </p:nvSpPr>
          <p:spPr>
            <a:xfrm>
              <a:off x="5830303" y="4028394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BE0E18EE-147C-758A-E8CA-385532200362}"/>
                </a:ext>
              </a:extLst>
            </p:cNvPr>
            <p:cNvSpPr/>
            <p:nvPr/>
          </p:nvSpPr>
          <p:spPr>
            <a:xfrm rot="1275625">
              <a:off x="9694483" y="5340514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6C2BC6BD-4FD9-2F30-E093-DB822636C5C9}"/>
                </a:ext>
              </a:extLst>
            </p:cNvPr>
            <p:cNvSpPr/>
            <p:nvPr/>
          </p:nvSpPr>
          <p:spPr>
            <a:xfrm>
              <a:off x="9839529" y="5441575"/>
              <a:ext cx="382253" cy="3979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812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4" grpId="0"/>
      <p:bldP spid="95" grpId="0"/>
      <p:bldP spid="143" grpId="0" animBg="1"/>
      <p:bldP spid="153" grpId="0"/>
      <p:bldP spid="154" grpId="0"/>
      <p:bldP spid="155" grpId="0"/>
      <p:bldP spid="156" grpId="0"/>
      <p:bldP spid="157" grpId="0"/>
      <p:bldP spid="159" grpId="0"/>
      <p:bldP spid="160" grpId="0"/>
      <p:bldP spid="158" grpId="0"/>
      <p:bldP spid="165" grpId="0"/>
      <p:bldP spid="96" grpId="0" animBg="1"/>
      <p:bldP spid="1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276F0-E8D8-A440-D8E7-E17D4E04C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0642"/>
            <a:ext cx="10515600" cy="1325563"/>
          </a:xfrm>
        </p:spPr>
        <p:txBody>
          <a:bodyPr/>
          <a:lstStyle/>
          <a:p>
            <a:r>
              <a:rPr lang="en-US"/>
              <a:t>Debrief</a:t>
            </a: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21F50D0D-F423-FD22-12A3-EC1B5D0BE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768" y="2486552"/>
            <a:ext cx="1577454" cy="724992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C398AA12-366C-5BF1-A8DD-002E4BAB2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768" y="4286533"/>
            <a:ext cx="1577454" cy="707722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0CF14A98-A66B-C71F-09F9-23D62727ED29}"/>
              </a:ext>
            </a:extLst>
          </p:cNvPr>
          <p:cNvSpPr txBox="1"/>
          <p:nvPr/>
        </p:nvSpPr>
        <p:spPr>
          <a:xfrm>
            <a:off x="866608" y="2075512"/>
            <a:ext cx="107401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Velocity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0B7AE09-5878-E2B9-F02B-3912E1E6E9D0}"/>
              </a:ext>
            </a:extLst>
          </p:cNvPr>
          <p:cNvSpPr txBox="1"/>
          <p:nvPr/>
        </p:nvSpPr>
        <p:spPr>
          <a:xfrm>
            <a:off x="2978127" y="2075512"/>
            <a:ext cx="8576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oppins "/>
                <a:sym typeface="Helvetica Neue"/>
              </a:rPr>
              <a:t>=  25.6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DD65CC3-F5E1-61D4-4E82-EABFB2224ED2}"/>
              </a:ext>
            </a:extLst>
          </p:cNvPr>
          <p:cNvSpPr txBox="1"/>
          <p:nvPr/>
        </p:nvSpPr>
        <p:spPr>
          <a:xfrm>
            <a:off x="4319507" y="2075512"/>
            <a:ext cx="59150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oppins  "/>
                <a:sym typeface="Helvetica Neue"/>
              </a:rPr>
              <a:t>= 26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41DEE73-A83D-1A9C-A020-05D7E4C33109}"/>
              </a:ext>
            </a:extLst>
          </p:cNvPr>
          <p:cNvSpPr txBox="1"/>
          <p:nvPr/>
        </p:nvSpPr>
        <p:spPr>
          <a:xfrm>
            <a:off x="3802926" y="2874808"/>
            <a:ext cx="596931" cy="6388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>
                <a:latin typeface="Avenir Book" panose="02000503020000020003" pitchFamily="2" charset="0"/>
              </a:rPr>
              <a:t>21</a:t>
            </a:r>
            <a:endParaRPr kumimoji="0" lang="en-US" sz="60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Book" panose="02000503020000020003" pitchFamily="2" charset="0"/>
              <a:sym typeface="Helvetica Neue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4AF2408-ABC8-EDFC-F5AC-C27378476951}"/>
              </a:ext>
            </a:extLst>
          </p:cNvPr>
          <p:cNvSpPr txBox="1"/>
          <p:nvPr/>
        </p:nvSpPr>
        <p:spPr>
          <a:xfrm>
            <a:off x="7169199" y="5812391"/>
            <a:ext cx="958596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>
                <a:latin typeface="Avenir Book" panose="02000503020000020003" pitchFamily="2" charset="0"/>
              </a:rPr>
              <a:t>21</a:t>
            </a:r>
            <a:endParaRPr kumimoji="0" lang="en-US" sz="60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Book" panose="02000503020000020003" pitchFamily="2" charset="0"/>
              <a:sym typeface="Helvetica Neue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0888849-83F6-FEB5-8B73-6DBA19FDF36A}"/>
              </a:ext>
            </a:extLst>
          </p:cNvPr>
          <p:cNvSpPr txBox="1"/>
          <p:nvPr/>
        </p:nvSpPr>
        <p:spPr>
          <a:xfrm>
            <a:off x="866608" y="3881357"/>
            <a:ext cx="81913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Buffer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753C890-02EC-20BD-A6E1-0A5DC5224516}"/>
              </a:ext>
            </a:extLst>
          </p:cNvPr>
          <p:cNvSpPr txBox="1"/>
          <p:nvPr/>
        </p:nvSpPr>
        <p:spPr>
          <a:xfrm>
            <a:off x="866608" y="3388343"/>
            <a:ext cx="89928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Kaizen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DA4A76-76A9-0B88-1DD8-BC699BD474A4}"/>
              </a:ext>
            </a:extLst>
          </p:cNvPr>
          <p:cNvGrpSpPr/>
          <p:nvPr/>
        </p:nvGrpSpPr>
        <p:grpSpPr>
          <a:xfrm>
            <a:off x="3007263" y="104304"/>
            <a:ext cx="7402158" cy="3664993"/>
            <a:chOff x="2997738" y="99279"/>
            <a:chExt cx="7402158" cy="366499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A8F458-71AB-4082-8B58-11036C084BA2}"/>
                </a:ext>
              </a:extLst>
            </p:cNvPr>
            <p:cNvGrpSpPr/>
            <p:nvPr/>
          </p:nvGrpSpPr>
          <p:grpSpPr>
            <a:xfrm>
              <a:off x="2997738" y="3384681"/>
              <a:ext cx="1737126" cy="379591"/>
              <a:chOff x="2997738" y="3384681"/>
              <a:chExt cx="1737126" cy="379591"/>
            </a:xfrm>
          </p:grpSpPr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F459A2F7-203C-08D4-5EA2-BB41FA5405B1}"/>
                  </a:ext>
                </a:extLst>
              </p:cNvPr>
              <p:cNvSpPr txBox="1"/>
              <p:nvPr/>
            </p:nvSpPr>
            <p:spPr>
              <a:xfrm>
                <a:off x="2997738" y="3384681"/>
                <a:ext cx="556243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Helvetica Neue"/>
                  </a:rPr>
                  <a:t>=  5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6AD1543D-55C9-C207-1DA5-D3C58E0FB75D}"/>
                  </a:ext>
                </a:extLst>
              </p:cNvPr>
              <p:cNvSpPr txBox="1"/>
              <p:nvPr/>
            </p:nvSpPr>
            <p:spPr>
              <a:xfrm>
                <a:off x="4414263" y="3384681"/>
                <a:ext cx="320601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>
                    <a:solidFill>
                      <a:schemeClr val="bg1"/>
                    </a:solidFill>
                  </a:rPr>
                  <a:t>21</a:t>
                </a:r>
                <a:endParaRPr kumimoji="0" lang="en-US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Helvetica Neue"/>
                </a:endParaRP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51BAE4-A49C-F5B9-3353-FF53C96F1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196960">
              <a:off x="7280092" y="99279"/>
              <a:ext cx="3119804" cy="17939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noFill/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8CED02-7010-8D1B-91D9-0F545EB25DF3}"/>
              </a:ext>
            </a:extLst>
          </p:cNvPr>
          <p:cNvGrpSpPr/>
          <p:nvPr/>
        </p:nvGrpSpPr>
        <p:grpSpPr>
          <a:xfrm>
            <a:off x="2819483" y="1164960"/>
            <a:ext cx="7609086" cy="3086045"/>
            <a:chOff x="2819483" y="1164960"/>
            <a:chExt cx="7609086" cy="3086045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C7616E9-5663-10DF-34EF-844971C19FD8}"/>
                </a:ext>
              </a:extLst>
            </p:cNvPr>
            <p:cNvSpPr txBox="1"/>
            <p:nvPr/>
          </p:nvSpPr>
          <p:spPr>
            <a:xfrm>
              <a:off x="2819483" y="3871414"/>
              <a:ext cx="869174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Helvetica Neue"/>
                </a:rPr>
                <a:t>= 4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BAF4AB70-D2C9-E278-3E3E-7146E6FD45CB}"/>
                </a:ext>
              </a:extLst>
            </p:cNvPr>
            <p:cNvSpPr txBox="1"/>
            <p:nvPr/>
          </p:nvSpPr>
          <p:spPr>
            <a:xfrm>
              <a:off x="4423788" y="3849657"/>
              <a:ext cx="312586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>
                  <a:solidFill>
                    <a:schemeClr val="bg1"/>
                  </a:solidFill>
                </a:rPr>
                <a:t>17</a:t>
              </a:r>
              <a:endPara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B7E70E-E469-65DB-BB5B-12F2D04DC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304161">
              <a:off x="7294482" y="1164960"/>
              <a:ext cx="3134087" cy="10872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noFill/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CB8A47C-30AB-044B-EE55-E0235262AAE2}"/>
              </a:ext>
            </a:extLst>
          </p:cNvPr>
          <p:cNvSpPr txBox="1"/>
          <p:nvPr/>
        </p:nvSpPr>
        <p:spPr>
          <a:xfrm>
            <a:off x="866608" y="5133263"/>
            <a:ext cx="164468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Expectations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A5DD8A-34A9-2C48-0EB1-22B6192539FA}"/>
              </a:ext>
            </a:extLst>
          </p:cNvPr>
          <p:cNvGrpSpPr/>
          <p:nvPr/>
        </p:nvGrpSpPr>
        <p:grpSpPr>
          <a:xfrm>
            <a:off x="3063245" y="1941052"/>
            <a:ext cx="7272534" cy="3537957"/>
            <a:chOff x="3063245" y="1941052"/>
            <a:chExt cx="7272534" cy="3537957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4AD1A03-861E-A24D-BAFF-4FA9A34E55E1}"/>
                </a:ext>
              </a:extLst>
            </p:cNvPr>
            <p:cNvSpPr txBox="1"/>
            <p:nvPr/>
          </p:nvSpPr>
          <p:spPr>
            <a:xfrm>
              <a:off x="3063245" y="5099418"/>
              <a:ext cx="463267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Helvetica Neue"/>
                </a:rPr>
                <a:t>= 5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3BFE8914-DECC-54F1-7E10-D592D0152620}"/>
                </a:ext>
              </a:extLst>
            </p:cNvPr>
            <p:cNvSpPr txBox="1"/>
            <p:nvPr/>
          </p:nvSpPr>
          <p:spPr>
            <a:xfrm>
              <a:off x="4415773" y="5099418"/>
              <a:ext cx="320601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>
                  <a:solidFill>
                    <a:schemeClr val="bg1"/>
                  </a:solidFill>
                </a:rPr>
                <a:t>12</a:t>
              </a:r>
              <a:endPara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74F249D-D27D-C7CB-4323-1BEFCADBB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17281" y="1941052"/>
              <a:ext cx="3018498" cy="16370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noFill/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B59AD06-689F-9C1D-0F25-653F4874B7CC}"/>
              </a:ext>
            </a:extLst>
          </p:cNvPr>
          <p:cNvSpPr txBox="1"/>
          <p:nvPr/>
        </p:nvSpPr>
        <p:spPr>
          <a:xfrm>
            <a:off x="866608" y="5512854"/>
            <a:ext cx="112050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Location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C0E3ED-EF18-4964-C845-D087296E8350}"/>
              </a:ext>
            </a:extLst>
          </p:cNvPr>
          <p:cNvGrpSpPr/>
          <p:nvPr/>
        </p:nvGrpSpPr>
        <p:grpSpPr>
          <a:xfrm>
            <a:off x="3063245" y="2905650"/>
            <a:ext cx="7292323" cy="2986795"/>
            <a:chOff x="3063245" y="2905650"/>
            <a:chExt cx="7292323" cy="298679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FA5241E-FFC3-1922-3431-ED5998C6CE5A}"/>
                </a:ext>
              </a:extLst>
            </p:cNvPr>
            <p:cNvGrpSpPr/>
            <p:nvPr/>
          </p:nvGrpSpPr>
          <p:grpSpPr>
            <a:xfrm>
              <a:off x="3063245" y="5512854"/>
              <a:ext cx="1625841" cy="379591"/>
              <a:chOff x="3063245" y="5512854"/>
              <a:chExt cx="1625841" cy="379591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93AA0E-8462-A9BE-447C-2B75EBC611D7}"/>
                  </a:ext>
                </a:extLst>
              </p:cNvPr>
              <p:cNvSpPr txBox="1"/>
              <p:nvPr/>
            </p:nvSpPr>
            <p:spPr>
              <a:xfrm>
                <a:off x="3063245" y="5512854"/>
                <a:ext cx="463267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Helvetica Neue"/>
                  </a:rPr>
                  <a:t>= 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FB13A7D-D48A-896D-462F-9DA2C6C5B724}"/>
                  </a:ext>
                </a:extLst>
              </p:cNvPr>
              <p:cNvSpPr txBox="1"/>
              <p:nvPr/>
            </p:nvSpPr>
            <p:spPr>
              <a:xfrm>
                <a:off x="4463062" y="5512854"/>
                <a:ext cx="2260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Helvetica Neue"/>
                  </a:rPr>
                  <a:t>7</a:t>
                </a:r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CBE6277-576A-EE47-EF4C-CE44AC721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38753">
              <a:off x="7297492" y="2905650"/>
              <a:ext cx="3058076" cy="172456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noFill/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A643912-A6C1-54CA-1D96-1352969932D8}"/>
              </a:ext>
            </a:extLst>
          </p:cNvPr>
          <p:cNvSpPr txBox="1"/>
          <p:nvPr/>
        </p:nvSpPr>
        <p:spPr>
          <a:xfrm>
            <a:off x="866608" y="5901311"/>
            <a:ext cx="105477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Neue"/>
              </a:rPr>
              <a:t>Lodging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89A6390-CD18-16D9-0A39-E5AC8490FEDC}"/>
              </a:ext>
            </a:extLst>
          </p:cNvPr>
          <p:cNvGrpSpPr/>
          <p:nvPr/>
        </p:nvGrpSpPr>
        <p:grpSpPr>
          <a:xfrm>
            <a:off x="3063245" y="4036868"/>
            <a:ext cx="7153472" cy="2269013"/>
            <a:chOff x="3063245" y="4036868"/>
            <a:chExt cx="7153472" cy="226901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FD2D157-250A-5A50-6E1C-E9A2D8D73AD7}"/>
                </a:ext>
              </a:extLst>
            </p:cNvPr>
            <p:cNvSpPr txBox="1"/>
            <p:nvPr/>
          </p:nvSpPr>
          <p:spPr>
            <a:xfrm>
              <a:off x="3063245" y="5926290"/>
              <a:ext cx="463267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Helvetica Neue"/>
                </a:rPr>
                <a:t>= 3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DA6E09-2130-5C92-C934-CFA512548E93}"/>
                </a:ext>
              </a:extLst>
            </p:cNvPr>
            <p:cNvSpPr txBox="1"/>
            <p:nvPr/>
          </p:nvSpPr>
          <p:spPr>
            <a:xfrm>
              <a:off x="4447032" y="5926290"/>
              <a:ext cx="258084" cy="379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Helvetica Neue"/>
                </a:rPr>
                <a:t>4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F65D156-5EA8-DC05-05CA-686A84A5F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1239460">
              <a:off x="7068416" y="4036868"/>
              <a:ext cx="3148301" cy="187742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noFill/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C8724240-2349-DB65-D581-498D9EF63E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619245">
            <a:off x="6949868" y="5331220"/>
            <a:ext cx="3473228" cy="1638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355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  <p:bldP spid="123" grpId="0"/>
      <p:bldP spid="124" grpId="0"/>
      <p:bldP spid="122" grpId="0"/>
      <p:bldP spid="121" grpId="0"/>
      <p:bldP spid="14" grpId="0"/>
      <p:bldP spid="17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PROJECT_OPEN" val="0"/>
  <p:tag name="ARTICULATE_SLIDE_COUNT" val="2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AVU">
      <a:dk1>
        <a:srgbClr val="2A2F3D"/>
      </a:dk1>
      <a:lt1>
        <a:srgbClr val="FAFBFD"/>
      </a:lt1>
      <a:dk2>
        <a:srgbClr val="44546A"/>
      </a:dk2>
      <a:lt2>
        <a:srgbClr val="FFFFFF"/>
      </a:lt2>
      <a:accent1>
        <a:srgbClr val="4BC9D3"/>
      </a:accent1>
      <a:accent2>
        <a:srgbClr val="5EBF86"/>
      </a:accent2>
      <a:accent3>
        <a:srgbClr val="33606B"/>
      </a:accent3>
      <a:accent4>
        <a:srgbClr val="FFC80A"/>
      </a:accent4>
      <a:accent5>
        <a:srgbClr val="89D56E"/>
      </a:accent5>
      <a:accent6>
        <a:srgbClr val="E86104"/>
      </a:accent6>
      <a:hlink>
        <a:srgbClr val="0563C1"/>
      </a:hlink>
      <a:folHlink>
        <a:srgbClr val="954F72"/>
      </a:folHlink>
    </a:clrScheme>
    <a:fontScheme name="CAVU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VU Deck Template" id="{64D74D3E-F3B4-43AF-8F79-D7A77A2E0C97}" vid="{61FAF9E9-DE35-4013-986F-BC836A18300F}"/>
    </a:ext>
  </a:extLst>
</a:theme>
</file>

<file path=ppt/theme/theme2.xml><?xml version="1.0" encoding="utf-8"?>
<a:theme xmlns:a="http://schemas.openxmlformats.org/drawingml/2006/main" name="1_Office Theme">
  <a:themeElements>
    <a:clrScheme name="CAVU">
      <a:dk1>
        <a:srgbClr val="2A2F3D"/>
      </a:dk1>
      <a:lt1>
        <a:srgbClr val="FAFBFD"/>
      </a:lt1>
      <a:dk2>
        <a:srgbClr val="44546A"/>
      </a:dk2>
      <a:lt2>
        <a:srgbClr val="FFFFFF"/>
      </a:lt2>
      <a:accent1>
        <a:srgbClr val="4BC9D3"/>
      </a:accent1>
      <a:accent2>
        <a:srgbClr val="5EBF86"/>
      </a:accent2>
      <a:accent3>
        <a:srgbClr val="33606B"/>
      </a:accent3>
      <a:accent4>
        <a:srgbClr val="FFC80A"/>
      </a:accent4>
      <a:accent5>
        <a:srgbClr val="89D56E"/>
      </a:accent5>
      <a:accent6>
        <a:srgbClr val="E86104"/>
      </a:accent6>
      <a:hlink>
        <a:srgbClr val="0563C1"/>
      </a:hlink>
      <a:folHlink>
        <a:srgbClr val="954F72"/>
      </a:folHlink>
    </a:clrScheme>
    <a:fontScheme name="CAVU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VU Deck Template" id="{64D74D3E-F3B4-43AF-8F79-D7A77A2E0C97}" vid="{61FAF9E9-DE35-4013-986F-BC836A18300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2e430b-e0fb-494c-829d-f7f7674e8538">
      <Terms xmlns="http://schemas.microsoft.com/office/infopath/2007/PartnerControls"/>
    </lcf76f155ced4ddcb4097134ff3c332f>
    <TaxCatchAll xmlns="fe7776af-2269-4010-81dd-056d9601964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AE9892E8ED24EAD1952D4FECE8326" ma:contentTypeVersion="16" ma:contentTypeDescription="Create a new document." ma:contentTypeScope="" ma:versionID="2fe611089410979a4543b6126ce10930">
  <xsd:schema xmlns:xsd="http://www.w3.org/2001/XMLSchema" xmlns:xs="http://www.w3.org/2001/XMLSchema" xmlns:p="http://schemas.microsoft.com/office/2006/metadata/properties" xmlns:ns2="672e430b-e0fb-494c-829d-f7f7674e8538" xmlns:ns3="fe7776af-2269-4010-81dd-056d96019644" targetNamespace="http://schemas.microsoft.com/office/2006/metadata/properties" ma:root="true" ma:fieldsID="588c38c7f27142fb99f3c86b520030ca" ns2:_="" ns3:_="">
    <xsd:import namespace="672e430b-e0fb-494c-829d-f7f7674e8538"/>
    <xsd:import namespace="fe7776af-2269-4010-81dd-056d960196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2e430b-e0fb-494c-829d-f7f7674e85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fcd94f1-ab08-4cfd-b073-a99597e64e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776af-2269-4010-81dd-056d9601964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08849b1-10f8-42d1-9ebd-5d81f91c97d7}" ma:internalName="TaxCatchAll" ma:showField="CatchAllData" ma:web="fe7776af-2269-4010-81dd-056d960196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19EB5-EBAC-46E9-920B-6BCCD2169EF0}">
  <ds:schemaRefs>
    <ds:schemaRef ds:uri="672e430b-e0fb-494c-829d-f7f7674e8538"/>
    <ds:schemaRef ds:uri="fe7776af-2269-4010-81dd-056d9601964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F206580-1609-440D-966B-6B73DE0E3C88}">
  <ds:schemaRefs>
    <ds:schemaRef ds:uri="672e430b-e0fb-494c-829d-f7f7674e8538"/>
    <ds:schemaRef ds:uri="fe7776af-2269-4010-81dd-056d960196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3B12E86-7099-4357-BAA3-3AB8248625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CAVU Deck Template</Template>
  <TotalTime>4354</TotalTime>
  <Words>907</Words>
  <Application>Microsoft Office PowerPoint</Application>
  <PresentationFormat>Widescreen</PresentationFormat>
  <Paragraphs>314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41" baseType="lpstr">
      <vt:lpstr>Arial</vt:lpstr>
      <vt:lpstr>Avenir Book</vt:lpstr>
      <vt:lpstr>Calibri</vt:lpstr>
      <vt:lpstr>Chalkboard</vt:lpstr>
      <vt:lpstr>Consolas</vt:lpstr>
      <vt:lpstr>Helvetica Neue</vt:lpstr>
      <vt:lpstr>Poppins</vt:lpstr>
      <vt:lpstr>Poppins </vt:lpstr>
      <vt:lpstr>Poppins  </vt:lpstr>
      <vt:lpstr>Poppins   </vt:lpstr>
      <vt:lpstr>Poppins    </vt:lpstr>
      <vt:lpstr>Poppins (Body)</vt:lpstr>
      <vt:lpstr>Poppins Black</vt:lpstr>
      <vt:lpstr>Poppins Bold</vt:lpstr>
      <vt:lpstr>Poppins ExtraBold</vt:lpstr>
      <vt:lpstr>Stencil</vt:lpstr>
      <vt:lpstr>Verdana</vt:lpstr>
      <vt:lpstr>Office Theme</vt:lpstr>
      <vt:lpstr>1_Office Theme</vt:lpstr>
      <vt:lpstr>SCRUM MASTER AND  PRODUCT OWNER BOOTCAMP</vt:lpstr>
      <vt:lpstr>SPRINT  PLANNING</vt:lpstr>
      <vt:lpstr>The Scrum Framework</vt:lpstr>
      <vt:lpstr>Sprint  Planning</vt:lpstr>
      <vt:lpstr>Scrum Board –  Team Velocity Trend</vt:lpstr>
      <vt:lpstr>Pattern: The Interrupt Pattern Dealing with the Unexpected</vt:lpstr>
      <vt:lpstr>Scrum Board - Team Velocity Trend</vt:lpstr>
      <vt:lpstr>Sample Sprint  Planning Event</vt:lpstr>
      <vt:lpstr>Debrief</vt:lpstr>
      <vt:lpstr>Team Agility Scale Sprint Planning</vt:lpstr>
      <vt:lpstr>ANATOMY OF A  SCRUM BOARD</vt:lpstr>
      <vt:lpstr>What’s in a Status Report?</vt:lpstr>
      <vt:lpstr>Scrum Board -  Recent Accomplishments</vt:lpstr>
      <vt:lpstr>Scrum Board Team Velocity Trend</vt:lpstr>
      <vt:lpstr>Scrum Board -  Upcoming Activities</vt:lpstr>
      <vt:lpstr>Scrum Board  Product Backlog</vt:lpstr>
      <vt:lpstr>Scrum Board -  Schedule and Budget Update</vt:lpstr>
      <vt:lpstr>Scrum Board  Release Burn-Down Chart</vt:lpstr>
      <vt:lpstr>Scrum Board -  Replaces Status Reports</vt:lpstr>
      <vt:lpstr>WARNING  SIGNS</vt:lpstr>
      <vt:lpstr>Sprint Board Start of Sprint #18</vt:lpstr>
      <vt:lpstr>Sprint Board What’s Happening?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SCRUM MASTER AND PRODUCT OWNER BOOTCAMP</dc:title>
  <dc:creator>Christopher Sims</dc:creator>
  <cp:lastModifiedBy>Christopher Sims</cp:lastModifiedBy>
  <cp:revision>5</cp:revision>
  <dcterms:created xsi:type="dcterms:W3CDTF">2022-09-03T03:25:52Z</dcterms:created>
  <dcterms:modified xsi:type="dcterms:W3CDTF">2022-09-12T15:16:00Z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4CED48A1-3ABD-41E3-99E3-66664DFC862E</vt:lpwstr>
  </property>
  <property fmtid="{D5CDD505-2E9C-101B-9397-08002B2CF9AE}" pid="3" name="ArticulatePath">
    <vt:lpwstr>https://sigaostudios-my.sharepoint.com/personal/chris_sigao_io/Documents/CAVU Deck Template</vt:lpwstr>
  </property>
  <property fmtid="{D5CDD505-2E9C-101B-9397-08002B2CF9AE}" pid="4" name="ContentTypeId">
    <vt:lpwstr>0x010100917AE9892E8ED24EAD1952D4FECE8326</vt:lpwstr>
  </property>
  <property fmtid="{D5CDD505-2E9C-101B-9397-08002B2CF9AE}" pid="5" name="MediaServiceImageTags">
    <vt:lpwstr/>
  </property>
</Properties>
</file>