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  <p:sldMasterId id="2147483687" r:id="rId5"/>
    <p:sldMasterId id="2147483648" r:id="rId6"/>
  </p:sldMasterIdLst>
  <p:notesMasterIdLst>
    <p:notesMasterId r:id="rId14"/>
  </p:notesMasterIdLst>
  <p:sldIdLst>
    <p:sldId id="256" r:id="rId7"/>
    <p:sldId id="285" r:id="rId8"/>
    <p:sldId id="287" r:id="rId9"/>
    <p:sldId id="289" r:id="rId10"/>
    <p:sldId id="291" r:id="rId11"/>
    <p:sldId id="286" r:id="rId12"/>
    <p:sldId id="292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E7AF0F3-119E-470C-9754-F4EA89D1237B}">
          <p14:sldIdLst>
            <p14:sldId id="256"/>
          </p14:sldIdLst>
        </p14:section>
        <p14:section name="Backlog Prioritization" id="{9709049A-3BA5-4115-9224-CB44F1C367A2}">
          <p14:sldIdLst>
            <p14:sldId id="285"/>
            <p14:sldId id="287"/>
            <p14:sldId id="289"/>
            <p14:sldId id="291"/>
          </p14:sldIdLst>
        </p14:section>
        <p14:section name="Slicing User Stories" id="{1D4C6BCB-B721-409A-998E-121D090B28ED}">
          <p14:sldIdLst>
            <p14:sldId id="286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3F650B-58AC-32D6-4952-D3E6EC8AB4A0}" v="439" dt="2022-09-06T21:57:07.652"/>
    <p1510:client id="{CD771EC7-82C7-44BB-9526-0B599F27568A}" v="222" dt="2022-09-07T16:11:20.429"/>
    <p1510:client id="{DB8E03E0-BF44-6D84-0961-E5E7D68D7B62}" v="890" dt="2022-09-07T15:39:48.568"/>
    <p1510:client id="{E853C868-BCD3-36B1-BD76-9A6CF5634EAC}" v="13" dt="2022-09-06T20:23:45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772" autoAdjust="0"/>
  </p:normalViewPr>
  <p:slideViewPr>
    <p:cSldViewPr snapToGrid="0">
      <p:cViewPr varScale="1">
        <p:scale>
          <a:sx n="92" d="100"/>
          <a:sy n="92" d="100"/>
        </p:scale>
        <p:origin x="78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sty Mathews" userId="S::misty.mathews_cavu.co#ext#@sigaostudios.onmicrosoft.com::880eeba1-73d6-4ff4-84ee-e1782273f871" providerId="AD" clId="Web-{E853C868-BCD3-36B1-BD76-9A6CF5634EAC}"/>
    <pc:docChg chg="addSld delSld modSld modSection">
      <pc:chgData name="Misty Mathews" userId="S::misty.mathews_cavu.co#ext#@sigaostudios.onmicrosoft.com::880eeba1-73d6-4ff4-84ee-e1782273f871" providerId="AD" clId="Web-{E853C868-BCD3-36B1-BD76-9A6CF5634EAC}" dt="2022-09-06T20:23:45.114" v="12"/>
      <pc:docMkLst>
        <pc:docMk/>
      </pc:docMkLst>
      <pc:sldChg chg="addSp modSp new">
        <pc:chgData name="Misty Mathews" userId="S::misty.mathews_cavu.co#ext#@sigaostudios.onmicrosoft.com::880eeba1-73d6-4ff4-84ee-e1782273f871" providerId="AD" clId="Web-{E853C868-BCD3-36B1-BD76-9A6CF5634EAC}" dt="2022-09-06T20:23:26.584" v="10" actId="14100"/>
        <pc:sldMkLst>
          <pc:docMk/>
          <pc:sldMk cId="2643755577" sldId="287"/>
        </pc:sldMkLst>
        <pc:spChg chg="add">
          <ac:chgData name="Misty Mathews" userId="S::misty.mathews_cavu.co#ext#@sigaostudios.onmicrosoft.com::880eeba1-73d6-4ff4-84ee-e1782273f871" providerId="AD" clId="Web-{E853C868-BCD3-36B1-BD76-9A6CF5634EAC}" dt="2022-09-06T20:22:36.502" v="3"/>
          <ac:spMkLst>
            <pc:docMk/>
            <pc:sldMk cId="2643755577" sldId="287"/>
            <ac:spMk id="3" creationId="{AA9A209D-3ABB-62D9-C443-5993832B89CD}"/>
          </ac:spMkLst>
        </pc:spChg>
        <pc:spChg chg="add">
          <ac:chgData name="Misty Mathews" userId="S::misty.mathews_cavu.co#ext#@sigaostudios.onmicrosoft.com::880eeba1-73d6-4ff4-84ee-e1782273f871" providerId="AD" clId="Web-{E853C868-BCD3-36B1-BD76-9A6CF5634EAC}" dt="2022-09-06T20:22:36.502" v="3"/>
          <ac:spMkLst>
            <pc:docMk/>
            <pc:sldMk cId="2643755577" sldId="287"/>
            <ac:spMk id="4" creationId="{DBAD8243-28E0-EF59-EDEF-47182618957A}"/>
          </ac:spMkLst>
        </pc:spChg>
        <pc:spChg chg="add">
          <ac:chgData name="Misty Mathews" userId="S::misty.mathews_cavu.co#ext#@sigaostudios.onmicrosoft.com::880eeba1-73d6-4ff4-84ee-e1782273f871" providerId="AD" clId="Web-{E853C868-BCD3-36B1-BD76-9A6CF5634EAC}" dt="2022-09-06T20:22:36.502" v="3"/>
          <ac:spMkLst>
            <pc:docMk/>
            <pc:sldMk cId="2643755577" sldId="287"/>
            <ac:spMk id="5" creationId="{E72F3C6D-E0AB-9972-6F47-DC24B881AA4E}"/>
          </ac:spMkLst>
        </pc:spChg>
        <pc:spChg chg="add">
          <ac:chgData name="Misty Mathews" userId="S::misty.mathews_cavu.co#ext#@sigaostudios.onmicrosoft.com::880eeba1-73d6-4ff4-84ee-e1782273f871" providerId="AD" clId="Web-{E853C868-BCD3-36B1-BD76-9A6CF5634EAC}" dt="2022-09-06T20:22:36.502" v="3"/>
          <ac:spMkLst>
            <pc:docMk/>
            <pc:sldMk cId="2643755577" sldId="287"/>
            <ac:spMk id="6" creationId="{E48B7685-5111-2D94-7E6D-F0135C5B55AA}"/>
          </ac:spMkLst>
        </pc:spChg>
        <pc:spChg chg="add mod">
          <ac:chgData name="Misty Mathews" userId="S::misty.mathews_cavu.co#ext#@sigaostudios.onmicrosoft.com::880eeba1-73d6-4ff4-84ee-e1782273f871" providerId="AD" clId="Web-{E853C868-BCD3-36B1-BD76-9A6CF5634EAC}" dt="2022-09-06T20:23:04.128" v="6" actId="1076"/>
          <ac:spMkLst>
            <pc:docMk/>
            <pc:sldMk cId="2643755577" sldId="287"/>
            <ac:spMk id="7" creationId="{1E987D1F-0FAA-ACB3-73C5-27EAC5A6790D}"/>
          </ac:spMkLst>
        </pc:spChg>
        <pc:spChg chg="add">
          <ac:chgData name="Misty Mathews" userId="S::misty.mathews_cavu.co#ext#@sigaostudios.onmicrosoft.com::880eeba1-73d6-4ff4-84ee-e1782273f871" providerId="AD" clId="Web-{E853C868-BCD3-36B1-BD76-9A6CF5634EAC}" dt="2022-09-06T20:22:36.502" v="3"/>
          <ac:spMkLst>
            <pc:docMk/>
            <pc:sldMk cId="2643755577" sldId="287"/>
            <ac:spMk id="8" creationId="{35D3038D-C8A4-0994-45AB-E615E7AADFA3}"/>
          </ac:spMkLst>
        </pc:spChg>
        <pc:grpChg chg="add mod">
          <ac:chgData name="Misty Mathews" userId="S::misty.mathews_cavu.co#ext#@sigaostudios.onmicrosoft.com::880eeba1-73d6-4ff4-84ee-e1782273f871" providerId="AD" clId="Web-{E853C868-BCD3-36B1-BD76-9A6CF5634EAC}" dt="2022-09-06T20:23:26.584" v="10" actId="14100"/>
          <ac:grpSpMkLst>
            <pc:docMk/>
            <pc:sldMk cId="2643755577" sldId="287"/>
            <ac:grpSpMk id="2" creationId="{1881AAE2-04FC-52AA-6125-8354BB481AE3}"/>
          </ac:grpSpMkLst>
        </pc:grpChg>
      </pc:sldChg>
      <pc:sldChg chg="new del">
        <pc:chgData name="Misty Mathews" userId="S::misty.mathews_cavu.co#ext#@sigaostudios.onmicrosoft.com::880eeba1-73d6-4ff4-84ee-e1782273f871" providerId="AD" clId="Web-{E853C868-BCD3-36B1-BD76-9A6CF5634EAC}" dt="2022-09-06T20:21:20.844" v="1"/>
        <pc:sldMkLst>
          <pc:docMk/>
          <pc:sldMk cId="4184273461" sldId="287"/>
        </pc:sldMkLst>
      </pc:sldChg>
      <pc:sldChg chg="new del">
        <pc:chgData name="Misty Mathews" userId="S::misty.mathews_cavu.co#ext#@sigaostudios.onmicrosoft.com::880eeba1-73d6-4ff4-84ee-e1782273f871" providerId="AD" clId="Web-{E853C868-BCD3-36B1-BD76-9A6CF5634EAC}" dt="2022-09-06T20:23:45.114" v="12"/>
        <pc:sldMkLst>
          <pc:docMk/>
          <pc:sldMk cId="4230060010" sldId="288"/>
        </pc:sldMkLst>
      </pc:sldChg>
    </pc:docChg>
  </pc:docChgLst>
  <pc:docChgLst>
    <pc:chgData name="Misty Mathews" userId="S::misty.mathews_cavu.co#ext#@sigaostudios.onmicrosoft.com::880eeba1-73d6-4ff4-84ee-e1782273f871" providerId="AD" clId="Web-{3A3F650B-58AC-32D6-4952-D3E6EC8AB4A0}"/>
    <pc:docChg chg="addSld delSld modSld addMainMaster modMainMaster modSection">
      <pc:chgData name="Misty Mathews" userId="S::misty.mathews_cavu.co#ext#@sigaostudios.onmicrosoft.com::880eeba1-73d6-4ff4-84ee-e1782273f871" providerId="AD" clId="Web-{3A3F650B-58AC-32D6-4952-D3E6EC8AB4A0}" dt="2022-09-06T21:57:07.652" v="409"/>
      <pc:docMkLst>
        <pc:docMk/>
      </pc:docMkLst>
      <pc:sldChg chg="addSp delSp">
        <pc:chgData name="Misty Mathews" userId="S::misty.mathews_cavu.co#ext#@sigaostudios.onmicrosoft.com::880eeba1-73d6-4ff4-84ee-e1782273f871" providerId="AD" clId="Web-{3A3F650B-58AC-32D6-4952-D3E6EC8AB4A0}" dt="2022-09-06T21:56:23.588" v="369"/>
        <pc:sldMkLst>
          <pc:docMk/>
          <pc:sldMk cId="2618584828" sldId="286"/>
        </pc:sldMkLst>
        <pc:spChg chg="del">
          <ac:chgData name="Misty Mathews" userId="S::misty.mathews_cavu.co#ext#@sigaostudios.onmicrosoft.com::880eeba1-73d6-4ff4-84ee-e1782273f871" providerId="AD" clId="Web-{3A3F650B-58AC-32D6-4952-D3E6EC8AB4A0}" dt="2022-09-06T21:55:52.088" v="358"/>
          <ac:spMkLst>
            <pc:docMk/>
            <pc:sldMk cId="2618584828" sldId="286"/>
            <ac:spMk id="5" creationId="{FA26C3DF-DE06-CD78-2F25-C2E2EA188829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5:47.181" v="357"/>
          <ac:spMkLst>
            <pc:docMk/>
            <pc:sldMk cId="2618584828" sldId="286"/>
            <ac:spMk id="14" creationId="{D50655A9-B7F0-DFED-B079-E5E0FF90A38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5:42.088" v="355"/>
          <ac:spMkLst>
            <pc:docMk/>
            <pc:sldMk cId="2618584828" sldId="286"/>
            <ac:spMk id="15" creationId="{D11D9A71-0CF6-9DEE-77D0-2913681A566A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9"/>
          <ac:spMkLst>
            <pc:docMk/>
            <pc:sldMk cId="2618584828" sldId="286"/>
            <ac:spMk id="16" creationId="{BB9ED0DF-0E7E-1B60-6911-B2DBAB735D81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8"/>
          <ac:spMkLst>
            <pc:docMk/>
            <pc:sldMk cId="2618584828" sldId="286"/>
            <ac:spMk id="17" creationId="{144BDAC0-0007-87D4-4D80-51581516965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7"/>
          <ac:spMkLst>
            <pc:docMk/>
            <pc:sldMk cId="2618584828" sldId="286"/>
            <ac:spMk id="18" creationId="{66106561-CF9E-1581-C0E2-EC056B0A270E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6"/>
          <ac:spMkLst>
            <pc:docMk/>
            <pc:sldMk cId="2618584828" sldId="286"/>
            <ac:spMk id="19" creationId="{B43E2095-3C09-E96A-892E-6ED26427796B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5"/>
          <ac:spMkLst>
            <pc:docMk/>
            <pc:sldMk cId="2618584828" sldId="286"/>
            <ac:spMk id="20" creationId="{EE424A73-BD96-DBD1-4673-91A2141792AA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4"/>
          <ac:spMkLst>
            <pc:docMk/>
            <pc:sldMk cId="2618584828" sldId="286"/>
            <ac:spMk id="21" creationId="{8ECE051D-84B9-5117-FE8E-2369EC8CDF1C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3"/>
          <ac:spMkLst>
            <pc:docMk/>
            <pc:sldMk cId="2618584828" sldId="286"/>
            <ac:spMk id="22" creationId="{AF0AB6F3-0011-B025-9617-C65692913C30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6:23.588" v="362"/>
          <ac:spMkLst>
            <pc:docMk/>
            <pc:sldMk cId="2618584828" sldId="286"/>
            <ac:spMk id="23" creationId="{F0FD5FEF-2CD2-9977-FAB2-35AA11FF05E3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5:23.025" v="351"/>
          <ac:spMkLst>
            <pc:docMk/>
            <pc:sldMk cId="2618584828" sldId="286"/>
            <ac:spMk id="25" creationId="{203D1067-59F2-CEE1-0BA9-B514F6582A8F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5:25.103" v="352"/>
          <ac:spMkLst>
            <pc:docMk/>
            <pc:sldMk cId="2618584828" sldId="286"/>
            <ac:spMk id="26" creationId="{0A114F0D-080F-4879-96DB-5AFF11370230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5:20.884" v="350"/>
          <ac:spMkLst>
            <pc:docMk/>
            <pc:sldMk cId="2618584828" sldId="286"/>
            <ac:spMk id="27" creationId="{D5FA2B1E-31C3-F476-09A9-91F7E7246814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4:42.102" v="338"/>
          <ac:spMkLst>
            <pc:docMk/>
            <pc:sldMk cId="2618584828" sldId="286"/>
            <ac:spMk id="28" creationId="{3085DC2D-F655-7368-6F5F-D832E9752CF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4:40.539" v="337"/>
          <ac:spMkLst>
            <pc:docMk/>
            <pc:sldMk cId="2618584828" sldId="286"/>
            <ac:spMk id="29" creationId="{4575F980-21F2-9405-5413-3D31FD6861E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0" creationId="{4FA4379A-8A84-5B5B-40B6-657FC072D50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1" creationId="{9DC34DBE-24AA-3989-0E5E-6E8F0FB4635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5" creationId="{E68B750B-42F3-9579-DF5E-13BEEE10F1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6" creationId="{26E16909-20F1-CDA2-7739-9034CD1B77B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7" creationId="{007249A0-5F58-0149-01D5-6D0D691D340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8" creationId="{32CB04AB-5517-550E-DBFE-7B27BA303A6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39" creationId="{D0393842-554A-E05E-7661-6044D5D750CE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4:46.117" v="340"/>
          <ac:spMkLst>
            <pc:docMk/>
            <pc:sldMk cId="2618584828" sldId="286"/>
            <ac:spMk id="40" creationId="{3E8C506A-051F-EA99-8C57-3F8D7B1F2909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4:44.617" v="339"/>
          <ac:spMkLst>
            <pc:docMk/>
            <pc:sldMk cId="2618584828" sldId="286"/>
            <ac:spMk id="41" creationId="{A2B0099F-5D68-757D-52D4-4753847A08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42" creationId="{45A527E1-1709-3ABD-E2B3-EB6DF895B3D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43" creationId="{DF9ADEC9-63F7-59C0-B855-A93F718DA4C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44" creationId="{F75AA98F-D515-8669-955D-6C8D89F9039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45" creationId="{D73DE99D-C673-312A-D6AC-9FDE7F01221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46" creationId="{D2C2EC89-08F3-22F5-B803-DFFC5093B75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0" creationId="{496763A9-6B20-2858-DDA5-898063A6A48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1" creationId="{5AE396A9-E3D5-1193-7EEE-25700CB3540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2" creationId="{249F3B0A-52FA-6BC1-E5C5-1A881CF5E46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3" creationId="{DBDE3EC8-E1B4-60C4-DC2C-2E5035E302F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4" creationId="{01A5B46D-8D2A-7EF0-CCCB-3489BCB5514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5" creationId="{C4D289CD-88C6-CFF5-3C27-0EE9EAFB189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6" creationId="{C9E914F9-8877-1DAE-2EA7-6AC2B4040312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7" creationId="{D7BD6879-A5AB-2A40-5910-B5BA642B709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8" creationId="{3617C9DC-A139-5094-8810-94D8EB85C34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59" creationId="{B1B14062-A6D2-0537-87EC-138A90CA15E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0" creationId="{DB07FE59-8E29-A063-7332-DC0F4CD1E6F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1" creationId="{C4D9EEAF-0B4C-2ED2-F4CD-F08737765C9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5" creationId="{590A85C6-BA2D-A4BC-302C-4FDC45CD82D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6" creationId="{EA4A0CBE-C42C-9F3C-B374-4C6E45FB645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7" creationId="{F62DE1D0-AA60-6A34-95A8-072184794D1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8" creationId="{B3BCD9B5-51EC-B21C-882C-972F15C552A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69" creationId="{57B209C8-75D2-E8BE-8C9B-C021B188005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0" creationId="{5BD0DE9A-1815-0DA3-AAA4-6C0DBC053E6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1" creationId="{C5CC9607-70A9-A037-11D7-7C8EA80717A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2" creationId="{082AAE3D-BA67-9A2F-94A1-1D9BD8F8D8D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3" creationId="{2FA23F21-D0B1-CC72-A602-3C81D11CD0E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4" creationId="{77BB5B6D-EE9B-730C-6DD4-A132CA5A46D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5" creationId="{5D35B75E-8B11-5720-75C8-A622F9883FE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76" creationId="{44E3A94A-D242-C93F-6B66-A7883A24730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0" creationId="{0365C9A5-3043-C440-79D5-4882DF7B82E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1" creationId="{070B7FA3-2481-6368-BF7B-30FF4FC8638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2" creationId="{06EF69A3-A536-B5AA-D07C-B700862568A9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3" creationId="{8B0BD83A-790F-CD0D-68CC-EC258B5C1E9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4" creationId="{5C428CE9-AC20-5DB2-E60E-59D66F134F59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5" creationId="{01317598-7F44-1D4B-343E-D29DA6776C1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6" creationId="{3E18C04D-331E-1C5B-0706-15F3C89130C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7" creationId="{2C587A10-D291-2263-171A-18CA0B847D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8" creationId="{49B122A4-250A-388E-3908-08EB70593DB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89" creationId="{EA8A86AD-8C98-3224-BD07-CAACE9ADFCB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0" creationId="{DF21439C-8AFC-3436-350B-C8B781CDC6A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1" creationId="{A8C9C73B-6124-05D1-47CA-0632AB1431BF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4:52.118" v="342"/>
          <ac:spMkLst>
            <pc:docMk/>
            <pc:sldMk cId="2618584828" sldId="286"/>
            <ac:spMk id="92" creationId="{3B8B994C-4BD4-DD2F-6636-A3363BABE502}"/>
          </ac:spMkLst>
        </pc:spChg>
        <pc:spChg chg="add del topLvl">
          <ac:chgData name="Misty Mathews" userId="S::misty.mathews_cavu.co#ext#@sigaostudios.onmicrosoft.com::880eeba1-73d6-4ff4-84ee-e1782273f871" providerId="AD" clId="Web-{3A3F650B-58AC-32D6-4952-D3E6EC8AB4A0}" dt="2022-09-06T21:54:56.352" v="343"/>
          <ac:spMkLst>
            <pc:docMk/>
            <pc:sldMk cId="2618584828" sldId="286"/>
            <ac:spMk id="93" creationId="{8CA95EBA-BD4A-7FA8-1C6B-BCE269905C66}"/>
          </ac:spMkLst>
        </pc:spChg>
        <pc:spChg chg="add del topLvl">
          <ac:chgData name="Misty Mathews" userId="S::misty.mathews_cavu.co#ext#@sigaostudios.onmicrosoft.com::880eeba1-73d6-4ff4-84ee-e1782273f871" providerId="AD" clId="Web-{3A3F650B-58AC-32D6-4952-D3E6EC8AB4A0}" dt="2022-09-06T21:55:45.306" v="356"/>
          <ac:spMkLst>
            <pc:docMk/>
            <pc:sldMk cId="2618584828" sldId="286"/>
            <ac:spMk id="94" creationId="{F96B51BB-651A-1C30-57B4-FB34E697421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5" creationId="{CB722AF2-74F5-7595-C7A9-FBFA873760D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6" creationId="{475B74E4-6524-EE76-C72E-7F0F99BD24F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7" creationId="{95A99B98-B9EF-4B1B-2BF4-DFB58619B59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8" creationId="{CDCCE7A0-0599-872E-8DC3-ACF5BF67271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99" creationId="{3892D3F8-5692-68CF-1AD1-D4347D5CE73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100" creationId="{696AD996-BD71-26C2-5FA7-A317793F82A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101" creationId="{EE306B6E-8CCB-7F24-AD02-5C17D5164C3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102" creationId="{0695E6F9-FE0A-0691-F454-C018447B49E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spMkLst>
            <pc:docMk/>
            <pc:sldMk cId="2618584828" sldId="286"/>
            <ac:spMk id="103" creationId="{D09D57B2-6753-23FF-712D-0EE73D9B4710}"/>
          </ac:spMkLst>
        </pc:spChg>
        <pc:grpChg chg="add del">
          <ac:chgData name="Misty Mathews" userId="S::misty.mathews_cavu.co#ext#@sigaostudios.onmicrosoft.com::880eeba1-73d6-4ff4-84ee-e1782273f871" providerId="AD" clId="Web-{3A3F650B-58AC-32D6-4952-D3E6EC8AB4A0}" dt="2022-09-06T21:55:59.650" v="360"/>
          <ac:grpSpMkLst>
            <pc:docMk/>
            <pc:sldMk cId="2618584828" sldId="286"/>
            <ac:grpSpMk id="4" creationId="{F7085799-4C0A-2DEB-1869-EB6C3E2B4E8C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5:32.853" v="354"/>
          <ac:grpSpMkLst>
            <pc:docMk/>
            <pc:sldMk cId="2618584828" sldId="286"/>
            <ac:grpSpMk id="6" creationId="{C93D7712-396F-DA08-76E8-9FAACBDD3F53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5:12.024" v="349"/>
          <ac:grpSpMkLst>
            <pc:docMk/>
            <pc:sldMk cId="2618584828" sldId="286"/>
            <ac:grpSpMk id="7" creationId="{CD3E4798-5474-24E8-CCC0-63B5ED5E51D8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4:56.352" v="343"/>
          <ac:grpSpMkLst>
            <pc:docMk/>
            <pc:sldMk cId="2618584828" sldId="286"/>
            <ac:grpSpMk id="8" creationId="{38E65B62-D187-25ED-3A07-75CE88FAF0CA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5:56.166" v="359"/>
          <ac:grpSpMkLst>
            <pc:docMk/>
            <pc:sldMk cId="2618584828" sldId="286"/>
            <ac:grpSpMk id="10" creationId="{0D477372-A593-ED98-7475-0CEE91F39424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5:28.243" v="353"/>
          <ac:grpSpMkLst>
            <pc:docMk/>
            <pc:sldMk cId="2618584828" sldId="286"/>
            <ac:grpSpMk id="11" creationId="{CD77CAB0-FA03-BE69-E3F5-DEE63009972F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5:10.243" v="348"/>
          <ac:grpSpMkLst>
            <pc:docMk/>
            <pc:sldMk cId="2618584828" sldId="286"/>
            <ac:grpSpMk id="12" creationId="{D16CFD55-004E-561F-5C41-F3DDF2FA0A38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4:47.196" v="341"/>
          <ac:grpSpMkLst>
            <pc:docMk/>
            <pc:sldMk cId="2618584828" sldId="286"/>
            <ac:grpSpMk id="13" creationId="{74AE14F2-9EC7-1E47-700B-0AADE69A77FB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6:23.588" v="361"/>
          <ac:grpSpMkLst>
            <pc:docMk/>
            <pc:sldMk cId="2618584828" sldId="286"/>
            <ac:grpSpMk id="24" creationId="{57C09DF1-FFA1-3FC8-9283-2F40028C765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32" creationId="{115F757C-1550-615C-D193-0344B1CEA8E8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33" creationId="{B14F82D1-293E-4907-CBC2-0A8A57B509D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34" creationId="{8205BBB9-D280-0865-EE3E-5EFE48ECD5F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47" creationId="{4C550E2D-59FF-E4A4-094E-B57C890355FF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48" creationId="{7FB19A34-359D-1802-A409-0CE81426ADB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49" creationId="{02AFB531-76DE-18F0-B8B2-2E89E283AD4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62" creationId="{B0B5F939-A39C-7BB5-F6CE-2AA87AD2B399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63" creationId="{FF63CB1D-77E0-CBB3-F205-D4A9546BAFE6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64" creationId="{EDFD243C-A950-831E-ECC4-62C05155C87C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77" creationId="{A52606E3-FAE0-E802-F492-955BAF3EEB70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78" creationId="{E8F41497-A6C8-F92F-FD5A-348355A9C8AC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25.802" v="333"/>
          <ac:grpSpMkLst>
            <pc:docMk/>
            <pc:sldMk cId="2618584828" sldId="286"/>
            <ac:grpSpMk id="79" creationId="{125C7C0A-E324-6FDC-2D50-4AE432A61157}"/>
          </ac:grpSpMkLst>
        </pc:grpChg>
        <pc:picChg chg="add del">
          <ac:chgData name="Misty Mathews" userId="S::misty.mathews_cavu.co#ext#@sigaostudios.onmicrosoft.com::880eeba1-73d6-4ff4-84ee-e1782273f871" providerId="AD" clId="Web-{3A3F650B-58AC-32D6-4952-D3E6EC8AB4A0}" dt="2022-09-06T21:55:04.790" v="346"/>
          <ac:picMkLst>
            <pc:docMk/>
            <pc:sldMk cId="2618584828" sldId="286"/>
            <ac:picMk id="9" creationId="{2DA962E6-85B0-3B45-4F3B-6D6FB91A7F63}"/>
          </ac:picMkLst>
        </pc:picChg>
      </pc:sldChg>
      <pc:sldChg chg="addSp delSp modSp new addAnim delAnim modAnim">
        <pc:chgData name="Misty Mathews" userId="S::misty.mathews_cavu.co#ext#@sigaostudios.onmicrosoft.com::880eeba1-73d6-4ff4-84ee-e1782273f871" providerId="AD" clId="Web-{3A3F650B-58AC-32D6-4952-D3E6EC8AB4A0}" dt="2022-09-06T20:46:38.939" v="67"/>
        <pc:sldMkLst>
          <pc:docMk/>
          <pc:sldMk cId="998301052" sldId="287"/>
        </pc:sldMkLst>
        <pc:spChg chg="mod">
          <ac:chgData name="Misty Mathews" userId="S::misty.mathews_cavu.co#ext#@sigaostudios.onmicrosoft.com::880eeba1-73d6-4ff4-84ee-e1782273f871" providerId="AD" clId="Web-{3A3F650B-58AC-32D6-4952-D3E6EC8AB4A0}" dt="2022-09-06T20:33:35.315" v="43" actId="1076"/>
          <ac:spMkLst>
            <pc:docMk/>
            <pc:sldMk cId="998301052" sldId="287"/>
            <ac:spMk id="14" creationId="{A89842E0-40CF-C0D8-0C22-449787F95340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33:35.393" v="44" actId="1076"/>
          <ac:spMkLst>
            <pc:docMk/>
            <pc:sldMk cId="998301052" sldId="287"/>
            <ac:spMk id="15" creationId="{FFBA851C-05AE-F3A6-F1BC-899DF4890F18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38:15.279" v="57" actId="1076"/>
          <ac:spMkLst>
            <pc:docMk/>
            <pc:sldMk cId="998301052" sldId="287"/>
            <ac:spMk id="16" creationId="{A7520B1D-1329-7D3B-0AE2-36453AEC76A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0:34:54.771" v="45"/>
          <ac:spMkLst>
            <pc:docMk/>
            <pc:sldMk cId="998301052" sldId="287"/>
            <ac:spMk id="19" creationId="{BCCE9D9C-A9D8-7D0E-0238-5EE0EDE748BD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0:34:54.787" v="46"/>
          <ac:spMkLst>
            <pc:docMk/>
            <pc:sldMk cId="998301052" sldId="287"/>
            <ac:spMk id="21" creationId="{29E71A0C-16D5-AE3B-8D9A-76A4029A883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0:34:54.803" v="47"/>
          <ac:spMkLst>
            <pc:docMk/>
            <pc:sldMk cId="998301052" sldId="287"/>
            <ac:spMk id="23" creationId="{0FC4861C-944D-4DF1-F862-D71FD0E31F5C}"/>
          </ac:spMkLst>
        </pc:spChg>
        <pc:spChg chg="topLvl">
          <ac:chgData name="Misty Mathews" userId="S::misty.mathews_cavu.co#ext#@sigaostudios.onmicrosoft.com::880eeba1-73d6-4ff4-84ee-e1782273f871" providerId="AD" clId="Web-{3A3F650B-58AC-32D6-4952-D3E6EC8AB4A0}" dt="2022-09-06T20:46:38.939" v="67"/>
          <ac:spMkLst>
            <pc:docMk/>
            <pc:sldMk cId="998301052" sldId="287"/>
            <ac:spMk id="25" creationId="{D834CF7D-51FA-1FEB-2867-EB3D40B25860}"/>
          </ac:spMkLst>
        </pc:spChg>
        <pc:spChg chg="topLvl">
          <ac:chgData name="Misty Mathews" userId="S::misty.mathews_cavu.co#ext#@sigaostudios.onmicrosoft.com::880eeba1-73d6-4ff4-84ee-e1782273f871" providerId="AD" clId="Web-{3A3F650B-58AC-32D6-4952-D3E6EC8AB4A0}" dt="2022-09-06T20:46:38.939" v="67"/>
          <ac:spMkLst>
            <pc:docMk/>
            <pc:sldMk cId="998301052" sldId="287"/>
            <ac:spMk id="27" creationId="{0A5101E6-E7B5-0CD4-5091-B1542D289BD3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0:37:08.698" v="54"/>
          <ac:spMkLst>
            <pc:docMk/>
            <pc:sldMk cId="998301052" sldId="287"/>
            <ac:spMk id="34" creationId="{08E3A304-B907-B101-DA48-A98798D66759}"/>
          </ac:spMkLst>
        </pc:spChg>
        <pc:grpChg chg="add mod">
          <ac:chgData name="Misty Mathews" userId="S::misty.mathews_cavu.co#ext#@sigaostudios.onmicrosoft.com::880eeba1-73d6-4ff4-84ee-e1782273f871" providerId="AD" clId="Web-{3A3F650B-58AC-32D6-4952-D3E6EC8AB4A0}" dt="2022-09-06T20:33:20.393" v="40" actId="1076"/>
          <ac:grpSpMkLst>
            <pc:docMk/>
            <pc:sldMk cId="998301052" sldId="287"/>
            <ac:grpSpMk id="5" creationId="{3C2AF387-81B4-8407-54E6-A3D92521258E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0:31:27.716" v="29"/>
          <ac:grpSpMkLst>
            <pc:docMk/>
            <pc:sldMk cId="998301052" sldId="287"/>
            <ac:grpSpMk id="11" creationId="{046F3570-B684-A36C-7AFD-2960F04B8EF1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2:52.501" v="38"/>
          <ac:grpSpMkLst>
            <pc:docMk/>
            <pc:sldMk cId="998301052" sldId="287"/>
            <ac:grpSpMk id="17" creationId="{9F53D459-8815-4328-3418-6F8040AB4A03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0:46:38.939" v="67"/>
          <ac:grpSpMkLst>
            <pc:docMk/>
            <pc:sldMk cId="998301052" sldId="287"/>
            <ac:grpSpMk id="28" creationId="{F7B04E79-C7E2-E292-3CC3-317649DFAF9A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5:58.493" v="50"/>
          <ac:grpSpMkLst>
            <pc:docMk/>
            <pc:sldMk cId="998301052" sldId="287"/>
            <ac:grpSpMk id="32" creationId="{23B35867-2BEA-3F62-4BCD-523832757DC7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7:10.136" v="55"/>
          <ac:grpSpMkLst>
            <pc:docMk/>
            <pc:sldMk cId="998301052" sldId="287"/>
            <ac:grpSpMk id="38" creationId="{E4E64340-8D24-05D3-76AE-B229C15AE727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42:37.742" v="58"/>
          <ac:grpSpMkLst>
            <pc:docMk/>
            <pc:sldMk cId="998301052" sldId="287"/>
            <ac:grpSpMk id="39" creationId="{5279ADB4-219F-B933-0D3B-C8477ADC47B9}"/>
          </ac:grpSpMkLst>
        </pc:grpChg>
        <pc:cxnChg chg="topLvl">
          <ac:chgData name="Misty Mathews" userId="S::misty.mathews_cavu.co#ext#@sigaostudios.onmicrosoft.com::880eeba1-73d6-4ff4-84ee-e1782273f871" providerId="AD" clId="Web-{3A3F650B-58AC-32D6-4952-D3E6EC8AB4A0}" dt="2022-09-06T20:46:38.939" v="67"/>
          <ac:cxnSpMkLst>
            <pc:docMk/>
            <pc:sldMk cId="998301052" sldId="287"/>
            <ac:cxnSpMk id="26" creationId="{7F98D5DA-F704-760F-FAD1-5D2707082F2F}"/>
          </ac:cxnSpMkLst>
        </pc:cxnChg>
      </pc:sldChg>
      <pc:sldChg chg="delSp modSp del">
        <pc:chgData name="Misty Mathews" userId="S::misty.mathews_cavu.co#ext#@sigaostudios.onmicrosoft.com::880eeba1-73d6-4ff4-84ee-e1782273f871" providerId="AD" clId="Web-{3A3F650B-58AC-32D6-4952-D3E6EC8AB4A0}" dt="2022-09-06T20:29:02.476" v="13"/>
        <pc:sldMkLst>
          <pc:docMk/>
          <pc:sldMk cId="2643755577" sldId="287"/>
        </pc:sldMkLst>
        <pc:spChg chg="mod">
          <ac:chgData name="Misty Mathews" userId="S::misty.mathews_cavu.co#ext#@sigaostudios.onmicrosoft.com::880eeba1-73d6-4ff4-84ee-e1782273f871" providerId="AD" clId="Web-{3A3F650B-58AC-32D6-4952-D3E6EC8AB4A0}" dt="2022-09-06T20:25:05.108" v="4" actId="20577"/>
          <ac:spMkLst>
            <pc:docMk/>
            <pc:sldMk cId="2643755577" sldId="287"/>
            <ac:spMk id="3" creationId="{AA9A209D-3ABB-62D9-C443-5993832B89CD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24:50.732" v="2" actId="20577"/>
          <ac:spMkLst>
            <pc:docMk/>
            <pc:sldMk cId="2643755577" sldId="287"/>
            <ac:spMk id="6" creationId="{E48B7685-5111-2D94-7E6D-F0135C5B55AA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24:14.887" v="0" actId="20577"/>
          <ac:spMkLst>
            <pc:docMk/>
            <pc:sldMk cId="2643755577" sldId="287"/>
            <ac:spMk id="8" creationId="{35D3038D-C8A4-0994-45AB-E615E7AADFA3}"/>
          </ac:spMkLst>
        </pc:spChg>
        <pc:grpChg chg="del mod">
          <ac:chgData name="Misty Mathews" userId="S::misty.mathews_cavu.co#ext#@sigaostudios.onmicrosoft.com::880eeba1-73d6-4ff4-84ee-e1782273f871" providerId="AD" clId="Web-{3A3F650B-58AC-32D6-4952-D3E6EC8AB4A0}" dt="2022-09-06T20:26:42.752" v="12"/>
          <ac:grpSpMkLst>
            <pc:docMk/>
            <pc:sldMk cId="2643755577" sldId="287"/>
            <ac:grpSpMk id="2" creationId="{1881AAE2-04FC-52AA-6125-8354BB481AE3}"/>
          </ac:grpSpMkLst>
        </pc:grpChg>
      </pc:sldChg>
      <pc:sldChg chg="new del">
        <pc:chgData name="Misty Mathews" userId="S::misty.mathews_cavu.co#ext#@sigaostudios.onmicrosoft.com::880eeba1-73d6-4ff4-84ee-e1782273f871" providerId="AD" clId="Web-{3A3F650B-58AC-32D6-4952-D3E6EC8AB4A0}" dt="2022-09-06T20:29:07.758" v="15"/>
        <pc:sldMkLst>
          <pc:docMk/>
          <pc:sldMk cId="3941857635" sldId="287"/>
        </pc:sldMkLst>
      </pc:sldChg>
      <pc:sldChg chg="addSp delSp modSp add del addAnim delAnim">
        <pc:chgData name="Misty Mathews" userId="S::misty.mathews_cavu.co#ext#@sigaostudios.onmicrosoft.com::880eeba1-73d6-4ff4-84ee-e1782273f871" providerId="AD" clId="Web-{3A3F650B-58AC-32D6-4952-D3E6EC8AB4A0}" dt="2022-09-06T20:37:30.684" v="56"/>
        <pc:sldMkLst>
          <pc:docMk/>
          <pc:sldMk cId="256001850" sldId="288"/>
        </pc:sldMkLst>
        <pc:spChg chg="topLvl">
          <ac:chgData name="Misty Mathews" userId="S::misty.mathews_cavu.co#ext#@sigaostudios.onmicrosoft.com::880eeba1-73d6-4ff4-84ee-e1782273f871" providerId="AD" clId="Web-{3A3F650B-58AC-32D6-4952-D3E6EC8AB4A0}" dt="2022-09-06T20:31:37.139" v="30"/>
          <ac:spMkLst>
            <pc:docMk/>
            <pc:sldMk cId="256001850" sldId="288"/>
            <ac:spMk id="10" creationId="{6E64B911-64AF-8849-90AC-B16BC99537EA}"/>
          </ac:spMkLst>
        </pc:spChg>
        <pc:spChg chg="mod topLvl">
          <ac:chgData name="Misty Mathews" userId="S::misty.mathews_cavu.co#ext#@sigaostudios.onmicrosoft.com::880eeba1-73d6-4ff4-84ee-e1782273f871" providerId="AD" clId="Web-{3A3F650B-58AC-32D6-4952-D3E6EC8AB4A0}" dt="2022-09-06T20:32:28.469" v="36" actId="20577"/>
          <ac:spMkLst>
            <pc:docMk/>
            <pc:sldMk cId="256001850" sldId="288"/>
            <ac:spMk id="11" creationId="{296DC580-1480-DD4A-8606-B687FBD9932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0:31:47.467" v="32"/>
          <ac:spMkLst>
            <pc:docMk/>
            <pc:sldMk cId="256001850" sldId="288"/>
            <ac:spMk id="22" creationId="{3194DB50-2208-414E-80CE-AABCB2F8B9D2}"/>
          </ac:spMkLst>
        </pc:spChg>
        <pc:spChg chg="mod topLvl">
          <ac:chgData name="Misty Mathews" userId="S::misty.mathews_cavu.co#ext#@sigaostudios.onmicrosoft.com::880eeba1-73d6-4ff4-84ee-e1782273f871" providerId="AD" clId="Web-{3A3F650B-58AC-32D6-4952-D3E6EC8AB4A0}" dt="2022-09-06T20:32:21.672" v="34" actId="20577"/>
          <ac:spMkLst>
            <pc:docMk/>
            <pc:sldMk cId="256001850" sldId="288"/>
            <ac:spMk id="27" creationId="{C8770B5E-D390-5542-B2BF-648D4A4193D4}"/>
          </ac:spMkLst>
        </pc:spChg>
        <pc:spChg chg="mod topLvl">
          <ac:chgData name="Misty Mathews" userId="S::misty.mathews_cavu.co#ext#@sigaostudios.onmicrosoft.com::880eeba1-73d6-4ff4-84ee-e1782273f871" providerId="AD" clId="Web-{3A3F650B-58AC-32D6-4952-D3E6EC8AB4A0}" dt="2022-09-06T20:32:25.500" v="35" actId="20577"/>
          <ac:spMkLst>
            <pc:docMk/>
            <pc:sldMk cId="256001850" sldId="288"/>
            <ac:spMk id="29" creationId="{4EB5C399-4601-FA4E-AE11-217789B0CD75}"/>
          </ac:spMkLst>
        </pc:spChg>
        <pc:grpChg chg="add del">
          <ac:chgData name="Misty Mathews" userId="S::misty.mathews_cavu.co#ext#@sigaostudios.onmicrosoft.com::880eeba1-73d6-4ff4-84ee-e1782273f871" providerId="AD" clId="Web-{3A3F650B-58AC-32D6-4952-D3E6EC8AB4A0}" dt="2022-09-06T20:31:37.139" v="30"/>
          <ac:grpSpMkLst>
            <pc:docMk/>
            <pc:sldMk cId="256001850" sldId="288"/>
            <ac:grpSpMk id="2" creationId="{05951DF7-ADE0-7F8B-FCD1-5FAD80EE001A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2:47.001" v="37"/>
          <ac:grpSpMkLst>
            <pc:docMk/>
            <pc:sldMk cId="256001850" sldId="288"/>
            <ac:grpSpMk id="5" creationId="{35580D13-156E-401E-5F2C-3915ACFA0081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5:29.835" v="48"/>
          <ac:grpSpMkLst>
            <pc:docMk/>
            <pc:sldMk cId="256001850" sldId="288"/>
            <ac:grpSpMk id="6" creationId="{790EFC48-A739-84B0-4142-FA8B921AC1F7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0:37:03.917" v="53"/>
          <ac:grpSpMkLst>
            <pc:docMk/>
            <pc:sldMk cId="256001850" sldId="288"/>
            <ac:grpSpMk id="7" creationId="{D1DA592C-3485-3CE0-FE40-0E5946D53ADB}"/>
          </ac:grpSpMkLst>
        </pc:grpChg>
      </pc:sldChg>
      <pc:sldChg chg="add del">
        <pc:chgData name="Misty Mathews" userId="S::misty.mathews_cavu.co#ext#@sigaostudios.onmicrosoft.com::880eeba1-73d6-4ff4-84ee-e1782273f871" providerId="AD" clId="Web-{3A3F650B-58AC-32D6-4952-D3E6EC8AB4A0}" dt="2022-09-06T21:54:25.617" v="336"/>
        <pc:sldMkLst>
          <pc:docMk/>
          <pc:sldMk cId="411539819" sldId="288"/>
        </pc:sldMkLst>
      </pc:sldChg>
      <pc:sldChg chg="addSp delSp modSp new">
        <pc:chgData name="Misty Mathews" userId="S::misty.mathews_cavu.co#ext#@sigaostudios.onmicrosoft.com::880eeba1-73d6-4ff4-84ee-e1782273f871" providerId="AD" clId="Web-{3A3F650B-58AC-32D6-4952-D3E6EC8AB4A0}" dt="2022-09-06T21:57:07.652" v="409"/>
        <pc:sldMkLst>
          <pc:docMk/>
          <pc:sldMk cId="561036270" sldId="289"/>
        </pc:sldMkLst>
        <pc:spChg chg="mod">
          <ac:chgData name="Misty Mathews" userId="S::misty.mathews_cavu.co#ext#@sigaostudios.onmicrosoft.com::880eeba1-73d6-4ff4-84ee-e1782273f871" providerId="AD" clId="Web-{3A3F650B-58AC-32D6-4952-D3E6EC8AB4A0}" dt="2022-09-06T20:52:32.922" v="86" actId="20577"/>
          <ac:spMkLst>
            <pc:docMk/>
            <pc:sldMk cId="561036270" sldId="289"/>
            <ac:spMk id="2" creationId="{4BA736A4-A89A-6AE8-7B5D-9291B74D9224}"/>
          </ac:spMkLst>
        </pc:spChg>
        <pc:spChg chg="del">
          <ac:chgData name="Misty Mathews" userId="S::misty.mathews_cavu.co#ext#@sigaostudios.onmicrosoft.com::880eeba1-73d6-4ff4-84ee-e1782273f871" providerId="AD" clId="Web-{3A3F650B-58AC-32D6-4952-D3E6EC8AB4A0}" dt="2022-09-06T20:52:57.657" v="87"/>
          <ac:spMkLst>
            <pc:docMk/>
            <pc:sldMk cId="561036270" sldId="289"/>
            <ac:spMk id="3" creationId="{74026B94-E2B0-3A67-32AB-5A56E6007893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6.993" v="225"/>
          <ac:spMkLst>
            <pc:docMk/>
            <pc:sldMk cId="561036270" sldId="289"/>
            <ac:spMk id="5" creationId="{9D1C3864-B2AF-81B6-3CA8-DFD9894A98B4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040" v="226"/>
          <ac:spMkLst>
            <pc:docMk/>
            <pc:sldMk cId="561036270" sldId="289"/>
            <ac:spMk id="6" creationId="{930D21AE-4F7F-EF53-4AC7-6903DAB0F30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118" v="227"/>
          <ac:spMkLst>
            <pc:docMk/>
            <pc:sldMk cId="561036270" sldId="289"/>
            <ac:spMk id="7" creationId="{29264F52-7389-0E03-77F3-B8DE98AE2D80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165" v="228"/>
          <ac:spMkLst>
            <pc:docMk/>
            <pc:sldMk cId="561036270" sldId="289"/>
            <ac:spMk id="10" creationId="{410B0F8C-46E8-DD84-405E-016D353A87F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228" v="229"/>
          <ac:spMkLst>
            <pc:docMk/>
            <pc:sldMk cId="561036270" sldId="289"/>
            <ac:spMk id="11" creationId="{420D4486-CFED-4CC0-B646-705FDF85BE11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306" v="230"/>
          <ac:spMkLst>
            <pc:docMk/>
            <pc:sldMk cId="561036270" sldId="289"/>
            <ac:spMk id="12" creationId="{6CB62035-CB99-36F4-F189-CF09328EECCB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368" v="231"/>
          <ac:spMkLst>
            <pc:docMk/>
            <pc:sldMk cId="561036270" sldId="289"/>
            <ac:spMk id="15" creationId="{B2B97CA1-D706-4D37-9FD7-134C044018AA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415" v="232"/>
          <ac:spMkLst>
            <pc:docMk/>
            <pc:sldMk cId="561036270" sldId="289"/>
            <ac:spMk id="16" creationId="{39121B65-1733-CB58-32A0-7AF7294368EF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478" v="233"/>
          <ac:spMkLst>
            <pc:docMk/>
            <pc:sldMk cId="561036270" sldId="289"/>
            <ac:spMk id="17" creationId="{529DC7CA-CB77-700A-2CA9-35F49504EA1B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525" v="234"/>
          <ac:spMkLst>
            <pc:docMk/>
            <pc:sldMk cId="561036270" sldId="289"/>
            <ac:spMk id="20" creationId="{18C39747-EFD9-270C-63FE-1624BA231108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587" v="235"/>
          <ac:spMkLst>
            <pc:docMk/>
            <pc:sldMk cId="561036270" sldId="289"/>
            <ac:spMk id="21" creationId="{E41867BE-9E7B-1743-D99B-D161CA30FAF8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634" v="236"/>
          <ac:spMkLst>
            <pc:docMk/>
            <pc:sldMk cId="561036270" sldId="289"/>
            <ac:spMk id="22" creationId="{78097B10-A6B3-B3DF-E25D-76980CCFB78F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634" v="245"/>
          <ac:spMkLst>
            <pc:docMk/>
            <pc:sldMk cId="561036270" sldId="289"/>
            <ac:spMk id="28" creationId="{DB93A777-CDD8-432C-BD4E-F5028B023C75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743" v="246"/>
          <ac:spMkLst>
            <pc:docMk/>
            <pc:sldMk cId="561036270" sldId="289"/>
            <ac:spMk id="29" creationId="{9A05E75F-91A9-A00D-CBF1-32E7EABC6AEC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837" v="247"/>
          <ac:spMkLst>
            <pc:docMk/>
            <pc:sldMk cId="561036270" sldId="289"/>
            <ac:spMk id="30" creationId="{19B20F42-BF68-4697-2A30-9521E6F6EACD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931" v="248"/>
          <ac:spMkLst>
            <pc:docMk/>
            <pc:sldMk cId="561036270" sldId="289"/>
            <ac:spMk id="31" creationId="{922D555F-859A-6DC9-DC3F-A0080676674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134" v="241"/>
          <ac:spMkLst>
            <pc:docMk/>
            <pc:sldMk cId="561036270" sldId="289"/>
            <ac:spMk id="32" creationId="{924514C4-2857-0C95-97FD-2A8298BC576F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228" v="242"/>
          <ac:spMkLst>
            <pc:docMk/>
            <pc:sldMk cId="561036270" sldId="289"/>
            <ac:spMk id="33" creationId="{B966BBEE-0C66-B93E-7857-591DF5FF2136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368" v="243"/>
          <ac:spMkLst>
            <pc:docMk/>
            <pc:sldMk cId="561036270" sldId="289"/>
            <ac:spMk id="34" creationId="{D36B5243-20DE-8CFD-EC51-CDE155FD9F35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478" v="244"/>
          <ac:spMkLst>
            <pc:docMk/>
            <pc:sldMk cId="561036270" sldId="289"/>
            <ac:spMk id="35" creationId="{F7EB86BF-2678-4E8D-36DA-2D36299EF618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744" v="237"/>
          <ac:spMkLst>
            <pc:docMk/>
            <pc:sldMk cId="561036270" sldId="289"/>
            <ac:spMk id="36" creationId="{1B28C23A-E9EA-A594-4DA9-525BF5AA4BC7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837" v="238"/>
          <ac:spMkLst>
            <pc:docMk/>
            <pc:sldMk cId="561036270" sldId="289"/>
            <ac:spMk id="37" creationId="{4DDA223A-26BA-75A0-91E5-C5A4827ADD37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7.931" v="239"/>
          <ac:spMkLst>
            <pc:docMk/>
            <pc:sldMk cId="561036270" sldId="289"/>
            <ac:spMk id="38" creationId="{B60FD844-41E7-FAA2-7B79-F4DC0CFBC7CB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8.025" v="240"/>
          <ac:spMkLst>
            <pc:docMk/>
            <pc:sldMk cId="561036270" sldId="289"/>
            <ac:spMk id="39" creationId="{635DCA24-F2AB-765D-AC68-0A82C9AA60DB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900" v="257"/>
          <ac:spMkLst>
            <pc:docMk/>
            <pc:sldMk cId="561036270" sldId="289"/>
            <ac:spMk id="45" creationId="{FE457B73-A6C8-E97A-B99B-19D845A23C9E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025" v="258"/>
          <ac:spMkLst>
            <pc:docMk/>
            <pc:sldMk cId="561036270" sldId="289"/>
            <ac:spMk id="46" creationId="{39F63C1A-A051-580E-6CCD-E2B863D3F1A3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134" v="259"/>
          <ac:spMkLst>
            <pc:docMk/>
            <pc:sldMk cId="561036270" sldId="289"/>
            <ac:spMk id="47" creationId="{EA7AE9FD-BEE8-C325-A75C-6A393CB1DD76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228" v="260"/>
          <ac:spMkLst>
            <pc:docMk/>
            <pc:sldMk cId="561036270" sldId="289"/>
            <ac:spMk id="48" creationId="{1148AFD5-334B-E8BE-E838-96648A2F1C0B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478" v="253"/>
          <ac:spMkLst>
            <pc:docMk/>
            <pc:sldMk cId="561036270" sldId="289"/>
            <ac:spMk id="49" creationId="{D1A6D86E-F3A9-052B-E10C-C65522A54E6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587" v="254"/>
          <ac:spMkLst>
            <pc:docMk/>
            <pc:sldMk cId="561036270" sldId="289"/>
            <ac:spMk id="50" creationId="{E1E18CBD-85F6-3427-3A5B-B4AA8392103A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697" v="255"/>
          <ac:spMkLst>
            <pc:docMk/>
            <pc:sldMk cId="561036270" sldId="289"/>
            <ac:spMk id="51" creationId="{B038F4E1-52A6-7D5E-5CD2-35E2177B74C4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806" v="256"/>
          <ac:spMkLst>
            <pc:docMk/>
            <pc:sldMk cId="561036270" sldId="289"/>
            <ac:spMk id="52" creationId="{9FDA0FE0-72F4-612B-CEBB-5F76100D5519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040" v="249"/>
          <ac:spMkLst>
            <pc:docMk/>
            <pc:sldMk cId="561036270" sldId="289"/>
            <ac:spMk id="53" creationId="{E474B49B-863A-E6F0-467C-232F69A58A06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181" v="250"/>
          <ac:spMkLst>
            <pc:docMk/>
            <pc:sldMk cId="561036270" sldId="289"/>
            <ac:spMk id="54" creationId="{B4DF44CE-2CDB-BC34-F0E7-7248D4D8BFF5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275" v="251"/>
          <ac:spMkLst>
            <pc:docMk/>
            <pc:sldMk cId="561036270" sldId="289"/>
            <ac:spMk id="55" creationId="{FA4E4A3C-1A23-4D1C-C661-0DA87859C7F6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39.384" v="252"/>
          <ac:spMkLst>
            <pc:docMk/>
            <pc:sldMk cId="561036270" sldId="289"/>
            <ac:spMk id="56" creationId="{C19B30F5-827F-8DDF-7DD6-2AC106B88183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150" v="269"/>
          <ac:spMkLst>
            <pc:docMk/>
            <pc:sldMk cId="561036270" sldId="289"/>
            <ac:spMk id="62" creationId="{1FA270CE-25EF-2225-C995-967898462A0D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259" v="270"/>
          <ac:spMkLst>
            <pc:docMk/>
            <pc:sldMk cId="561036270" sldId="289"/>
            <ac:spMk id="63" creationId="{67C52036-4159-99EA-2556-5CA8DD86A1B4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384" v="271"/>
          <ac:spMkLst>
            <pc:docMk/>
            <pc:sldMk cId="561036270" sldId="289"/>
            <ac:spMk id="64" creationId="{80699797-A165-B7F8-C3BF-0590ADD46B97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494" v="272"/>
          <ac:spMkLst>
            <pc:docMk/>
            <pc:sldMk cId="561036270" sldId="289"/>
            <ac:spMk id="65" creationId="{F5998855-61FC-F531-A07A-3F76589F7D77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712" v="265"/>
          <ac:spMkLst>
            <pc:docMk/>
            <pc:sldMk cId="561036270" sldId="289"/>
            <ac:spMk id="66" creationId="{27963F1B-3BBC-6753-84F5-819C644084B5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822" v="266"/>
          <ac:spMkLst>
            <pc:docMk/>
            <pc:sldMk cId="561036270" sldId="289"/>
            <ac:spMk id="67" creationId="{91BE2429-F5CB-6F18-C969-52A3998E92D1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947" v="267"/>
          <ac:spMkLst>
            <pc:docMk/>
            <pc:sldMk cId="561036270" sldId="289"/>
            <ac:spMk id="68" creationId="{68D49791-3C63-31E8-DA92-2E0B8DF2B15E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041" v="268"/>
          <ac:spMkLst>
            <pc:docMk/>
            <pc:sldMk cId="561036270" sldId="289"/>
            <ac:spMk id="69" creationId="{9CEF5688-F0A4-6D77-945F-BD1CDCB64E80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337" v="261"/>
          <ac:spMkLst>
            <pc:docMk/>
            <pc:sldMk cId="561036270" sldId="289"/>
            <ac:spMk id="70" creationId="{4D5A190F-D960-030D-2C4A-222EDF4BD1A6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415" v="262"/>
          <ac:spMkLst>
            <pc:docMk/>
            <pc:sldMk cId="561036270" sldId="289"/>
            <ac:spMk id="71" creationId="{E9FE1184-338F-25EF-2102-88B539C42F84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509" v="263"/>
          <ac:spMkLst>
            <pc:docMk/>
            <pc:sldMk cId="561036270" sldId="289"/>
            <ac:spMk id="72" creationId="{BC10D56D-A687-28C7-8088-E2B68744F55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0.603" v="264"/>
          <ac:spMkLst>
            <pc:docMk/>
            <pc:sldMk cId="561036270" sldId="289"/>
            <ac:spMk id="73" creationId="{079860C9-188D-9DB4-7302-D96E211C622C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509" v="281"/>
          <ac:spMkLst>
            <pc:docMk/>
            <pc:sldMk cId="561036270" sldId="289"/>
            <ac:spMk id="79" creationId="{5E6567F8-112A-527D-FB90-D4E0D515B6D1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619" v="282"/>
          <ac:spMkLst>
            <pc:docMk/>
            <pc:sldMk cId="561036270" sldId="289"/>
            <ac:spMk id="80" creationId="{17D23FD3-F7A9-EA5E-653B-81717CBCC194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728" v="283"/>
          <ac:spMkLst>
            <pc:docMk/>
            <pc:sldMk cId="561036270" sldId="289"/>
            <ac:spMk id="81" creationId="{BA408471-898D-E54F-A256-733A56185080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837" v="284"/>
          <ac:spMkLst>
            <pc:docMk/>
            <pc:sldMk cId="561036270" sldId="289"/>
            <ac:spMk id="82" creationId="{5E2FE3D5-3742-EB7A-8F49-B08EAD08BEC1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072" v="277"/>
          <ac:spMkLst>
            <pc:docMk/>
            <pc:sldMk cId="561036270" sldId="289"/>
            <ac:spMk id="83" creationId="{8D5ED1B3-15A3-F918-850C-27C5820F27E9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165" v="278"/>
          <ac:spMkLst>
            <pc:docMk/>
            <pc:sldMk cId="561036270" sldId="289"/>
            <ac:spMk id="84" creationId="{5ADD3838-790D-3C8A-29E5-BDBBFEE7E9E0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275" v="279"/>
          <ac:spMkLst>
            <pc:docMk/>
            <pc:sldMk cId="561036270" sldId="289"/>
            <ac:spMk id="85" creationId="{0800FA73-D375-4617-38E9-DE1B596ECAC9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2.400" v="280"/>
          <ac:spMkLst>
            <pc:docMk/>
            <pc:sldMk cId="561036270" sldId="289"/>
            <ac:spMk id="86" creationId="{700C89C2-8568-6D1D-BE73-2C9493AD22E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603" v="273"/>
          <ac:spMkLst>
            <pc:docMk/>
            <pc:sldMk cId="561036270" sldId="289"/>
            <ac:spMk id="87" creationId="{B74A2D18-8015-C124-5024-A8F80D815692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728" v="274"/>
          <ac:spMkLst>
            <pc:docMk/>
            <pc:sldMk cId="561036270" sldId="289"/>
            <ac:spMk id="88" creationId="{4F4CDBF9-1A0B-F9A4-DD69-6CEC4C4DB5F3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837" v="275"/>
          <ac:spMkLst>
            <pc:docMk/>
            <pc:sldMk cId="561036270" sldId="289"/>
            <ac:spMk id="89" creationId="{6FE3C60C-B779-A18A-BF46-FC0F62EEFC08}"/>
          </ac:spMkLst>
        </pc:spChg>
        <pc:spChg chg="mod">
          <ac:chgData name="Misty Mathews" userId="S::misty.mathews_cavu.co#ext#@sigaostudios.onmicrosoft.com::880eeba1-73d6-4ff4-84ee-e1782273f871" providerId="AD" clId="Web-{3A3F650B-58AC-32D6-4952-D3E6EC8AB4A0}" dt="2022-09-06T20:56:41.947" v="276"/>
          <ac:spMkLst>
            <pc:docMk/>
            <pc:sldMk cId="561036270" sldId="289"/>
            <ac:spMk id="90" creationId="{E7F6F385-98E4-A56E-109F-9F41B6CB944A}"/>
          </ac:spMkLst>
        </pc:spChg>
        <pc:spChg chg="add del mod">
          <ac:chgData name="Misty Mathews" userId="S::misty.mathews_cavu.co#ext#@sigaostudios.onmicrosoft.com::880eeba1-73d6-4ff4-84ee-e1782273f871" providerId="AD" clId="Web-{3A3F650B-58AC-32D6-4952-D3E6EC8AB4A0}" dt="2022-09-06T21:57:07.652" v="392"/>
          <ac:spMkLst>
            <pc:docMk/>
            <pc:sldMk cId="561036270" sldId="289"/>
            <ac:spMk id="93" creationId="{718623ED-B223-8FF4-7F5F-A69872F18626}"/>
          </ac:spMkLst>
        </pc:spChg>
        <pc:spChg chg="add del mod">
          <ac:chgData name="Misty Mathews" userId="S::misty.mathews_cavu.co#ext#@sigaostudios.onmicrosoft.com::880eeba1-73d6-4ff4-84ee-e1782273f871" providerId="AD" clId="Web-{3A3F650B-58AC-32D6-4952-D3E6EC8AB4A0}" dt="2022-09-06T21:57:07.652" v="393"/>
          <ac:spMkLst>
            <pc:docMk/>
            <pc:sldMk cId="561036270" sldId="289"/>
            <ac:spMk id="95" creationId="{8B8C3A8A-184A-0A70-755E-30EA4F84CDC9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417" v="324" actId="1076"/>
          <ac:spMkLst>
            <pc:docMk/>
            <pc:sldMk cId="561036270" sldId="289"/>
            <ac:spMk id="97" creationId="{0BB0B08A-98F3-6575-8DB7-3971DA8003F8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449" v="325" actId="1076"/>
          <ac:spMkLst>
            <pc:docMk/>
            <pc:sldMk cId="561036270" sldId="289"/>
            <ac:spMk id="99" creationId="{31CC6F84-1A81-B8AB-9E87-C88CD3680873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480" v="326" actId="1076"/>
          <ac:spMkLst>
            <pc:docMk/>
            <pc:sldMk cId="561036270" sldId="289"/>
            <ac:spMk id="101" creationId="{D7B7C858-BF42-9EE0-D8AF-12F70795CF74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620" v="330" actId="1076"/>
          <ac:spMkLst>
            <pc:docMk/>
            <pc:sldMk cId="561036270" sldId="289"/>
            <ac:spMk id="103" creationId="{0A062AEC-0BD7-DA16-C381-839C350047B3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527" v="327" actId="1076"/>
          <ac:spMkLst>
            <pc:docMk/>
            <pc:sldMk cId="561036270" sldId="289"/>
            <ac:spMk id="105" creationId="{14E6B6FD-6559-3CCF-75C9-3160F72E65C0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558" v="328" actId="1076"/>
          <ac:spMkLst>
            <pc:docMk/>
            <pc:sldMk cId="561036270" sldId="289"/>
            <ac:spMk id="107" creationId="{1DD6C5FA-9341-3503-AE0E-E00E098632D8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589" v="329" actId="1076"/>
          <ac:spMkLst>
            <pc:docMk/>
            <pc:sldMk cId="561036270" sldId="289"/>
            <ac:spMk id="109" creationId="{44D19323-AA17-414B-C59A-2CBA4693421D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7:31.667" v="331" actId="1076"/>
          <ac:spMkLst>
            <pc:docMk/>
            <pc:sldMk cId="561036270" sldId="289"/>
            <ac:spMk id="111" creationId="{8B2C43B3-5572-E32F-E664-21F3997E4BA6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6:59.822" v="317" actId="1076"/>
          <ac:spMkLst>
            <pc:docMk/>
            <pc:sldMk cId="561036270" sldId="289"/>
            <ac:spMk id="117" creationId="{71A0EFE5-151E-0604-3F93-A35D1C978F81}"/>
          </ac:spMkLst>
        </pc:spChg>
        <pc:spChg chg="add del mod">
          <ac:chgData name="Misty Mathews" userId="S::misty.mathews_cavu.co#ext#@sigaostudios.onmicrosoft.com::880eeba1-73d6-4ff4-84ee-e1782273f871" providerId="AD" clId="Web-{3A3F650B-58AC-32D6-4952-D3E6EC8AB4A0}" dt="2022-09-06T21:57:07.652" v="394"/>
          <ac:spMkLst>
            <pc:docMk/>
            <pc:sldMk cId="561036270" sldId="289"/>
            <ac:spMk id="119" creationId="{5FFA1387-551B-5C0C-7FF2-9340C9C508E3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6:59.901" v="319" actId="1076"/>
          <ac:spMkLst>
            <pc:docMk/>
            <pc:sldMk cId="561036270" sldId="289"/>
            <ac:spMk id="121" creationId="{A3B20011-3254-703C-7A79-F417D654DB5F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6:59.932" v="320" actId="1076"/>
          <ac:spMkLst>
            <pc:docMk/>
            <pc:sldMk cId="561036270" sldId="289"/>
            <ac:spMk id="123" creationId="{0864EE79-6542-4F36-DAB0-C1392D3C999F}"/>
          </ac:spMkLst>
        </pc:spChg>
        <pc:spChg chg="add mod">
          <ac:chgData name="Misty Mathews" userId="S::misty.mathews_cavu.co#ext#@sigaostudios.onmicrosoft.com::880eeba1-73d6-4ff4-84ee-e1782273f871" providerId="AD" clId="Web-{3A3F650B-58AC-32D6-4952-D3E6EC8AB4A0}" dt="2022-09-06T20:56:59.994" v="321" actId="1076"/>
          <ac:spMkLst>
            <pc:docMk/>
            <pc:sldMk cId="561036270" sldId="289"/>
            <ac:spMk id="125" creationId="{848DAD9F-51C0-BA44-C20E-3885ED5035D7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3"/>
          <ac:spMkLst>
            <pc:docMk/>
            <pc:sldMk cId="561036270" sldId="289"/>
            <ac:spMk id="134" creationId="{D50655A9-B7F0-DFED-B079-E5E0FF90A38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4"/>
          <ac:spMkLst>
            <pc:docMk/>
            <pc:sldMk cId="561036270" sldId="289"/>
            <ac:spMk id="135" creationId="{D11D9A71-0CF6-9DEE-77D0-2913681A566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36" creationId="{BB9ED0DF-0E7E-1B60-6911-B2DBAB735D8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37" creationId="{144BDAC0-0007-87D4-4D80-515815169652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38" creationId="{66106561-CF9E-1581-C0E2-EC056B0A270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39" creationId="{B43E2095-3C09-E96A-892E-6ED26427796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40" creationId="{EE424A73-BD96-DBD1-4673-91A2141792A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41" creationId="{8ECE051D-84B9-5117-FE8E-2369EC8CDF1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42" creationId="{AF0AB6F3-0011-B025-9617-C65692913C3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43" creationId="{F0FD5FEF-2CD2-9977-FAB2-35AA11FF05E3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5"/>
          <ac:spMkLst>
            <pc:docMk/>
            <pc:sldMk cId="561036270" sldId="289"/>
            <ac:spMk id="145" creationId="{203D1067-59F2-CEE1-0BA9-B514F6582A8F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6"/>
          <ac:spMkLst>
            <pc:docMk/>
            <pc:sldMk cId="561036270" sldId="289"/>
            <ac:spMk id="146" creationId="{0A114F0D-080F-4879-96DB-5AFF11370230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7"/>
          <ac:spMkLst>
            <pc:docMk/>
            <pc:sldMk cId="561036270" sldId="289"/>
            <ac:spMk id="147" creationId="{D5FA2B1E-31C3-F476-09A9-91F7E7246814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8"/>
          <ac:spMkLst>
            <pc:docMk/>
            <pc:sldMk cId="561036270" sldId="289"/>
            <ac:spMk id="148" creationId="{3085DC2D-F655-7368-6F5F-D832E9752CF2}"/>
          </ac:spMkLst>
        </pc:spChg>
        <pc:spChg chg="add del">
          <ac:chgData name="Misty Mathews" userId="S::misty.mathews_cavu.co#ext#@sigaostudios.onmicrosoft.com::880eeba1-73d6-4ff4-84ee-e1782273f871" providerId="AD" clId="Web-{3A3F650B-58AC-32D6-4952-D3E6EC8AB4A0}" dt="2022-09-06T21:57:07.652" v="409"/>
          <ac:spMkLst>
            <pc:docMk/>
            <pc:sldMk cId="561036270" sldId="289"/>
            <ac:spMk id="149" creationId="{4575F980-21F2-9405-5413-3D31FD6861E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0" creationId="{4FA4379A-8A84-5B5B-40B6-657FC072D50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1" creationId="{9DC34DBE-24AA-3989-0E5E-6E8F0FB4635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5" creationId="{E68B750B-42F3-9579-DF5E-13BEEE10F1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6" creationId="{26E16909-20F1-CDA2-7739-9034CD1B77B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7" creationId="{007249A0-5F58-0149-01D5-6D0D691D340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8" creationId="{32CB04AB-5517-550E-DBFE-7B27BA303A6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59" creationId="{D0393842-554A-E05E-7661-6044D5D750C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0" creationId="{3E8C506A-051F-EA99-8C57-3F8D7B1F2909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1" creationId="{A2B0099F-5D68-757D-52D4-4753847A08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2" creationId="{45A527E1-1709-3ABD-E2B3-EB6DF895B3D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3" creationId="{DF9ADEC9-63F7-59C0-B855-A93F718DA4C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4" creationId="{F75AA98F-D515-8669-955D-6C8D89F9039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5" creationId="{D73DE99D-C673-312A-D6AC-9FDE7F01221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66" creationId="{D2C2EC89-08F3-22F5-B803-DFFC5093B754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0" creationId="{496763A9-6B20-2858-DDA5-898063A6A48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1" creationId="{5AE396A9-E3D5-1193-7EEE-25700CB3540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2" creationId="{249F3B0A-52FA-6BC1-E5C5-1A881CF5E46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3" creationId="{DBDE3EC8-E1B4-60C4-DC2C-2E5035E302F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4" creationId="{01A5B46D-8D2A-7EF0-CCCB-3489BCB5514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5" creationId="{C4D289CD-88C6-CFF5-3C27-0EE9EAFB189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6" creationId="{C9E914F9-8877-1DAE-2EA7-6AC2B4040312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7" creationId="{D7BD6879-A5AB-2A40-5910-B5BA642B709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8" creationId="{3617C9DC-A139-5094-8810-94D8EB85C34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79" creationId="{B1B14062-A6D2-0537-87EC-138A90CA15E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0" creationId="{DB07FE59-8E29-A063-7332-DC0F4CD1E6F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1" creationId="{C4D9EEAF-0B4C-2ED2-F4CD-F08737765C9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5" creationId="{590A85C6-BA2D-A4BC-302C-4FDC45CD82D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6" creationId="{EA4A0CBE-C42C-9F3C-B374-4C6E45FB645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7" creationId="{F62DE1D0-AA60-6A34-95A8-072184794D1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8" creationId="{B3BCD9B5-51EC-B21C-882C-972F15C552A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89" creationId="{57B209C8-75D2-E8BE-8C9B-C021B188005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0" creationId="{5BD0DE9A-1815-0DA3-AAA4-6C0DBC053E6A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1" creationId="{C5CC9607-70A9-A037-11D7-7C8EA80717A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2" creationId="{082AAE3D-BA67-9A2F-94A1-1D9BD8F8D8DE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3" creationId="{2FA23F21-D0B1-CC72-A602-3C81D11CD0E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4" creationId="{77BB5B6D-EE9B-730C-6DD4-A132CA5A46D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5" creationId="{5D35B75E-8B11-5720-75C8-A622F9883FE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196" creationId="{44E3A94A-D242-C93F-6B66-A7883A24730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0" creationId="{0365C9A5-3043-C440-79D5-4882DF7B82E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1" creationId="{070B7FA3-2481-6368-BF7B-30FF4FC86381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2" creationId="{06EF69A3-A536-B5AA-D07C-B700862568A9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3" creationId="{8B0BD83A-790F-CD0D-68CC-EC258B5C1E9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4" creationId="{5C428CE9-AC20-5DB2-E60E-59D66F134F59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5" creationId="{01317598-7F44-1D4B-343E-D29DA6776C1B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6" creationId="{3E18C04D-331E-1C5B-0706-15F3C89130C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7" creationId="{2C587A10-D291-2263-171A-18CA0B847DE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8" creationId="{49B122A4-250A-388E-3908-08EB70593DB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09" creationId="{EA8A86AD-8C98-3224-BD07-CAACE9ADFCB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0" creationId="{DF21439C-8AFC-3436-350B-C8B781CDC6AC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1" creationId="{A8C9C73B-6124-05D1-47CA-0632AB1431B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2" creationId="{3B8B994C-4BD4-DD2F-6636-A3363BABE502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3" creationId="{8CA95EBA-BD4A-7FA8-1C6B-BCE269905C6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4" creationId="{F96B51BB-651A-1C30-57B4-FB34E697421F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5" creationId="{CB722AF2-74F5-7595-C7A9-FBFA873760D5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6" creationId="{475B74E4-6524-EE76-C72E-7F0F99BD24F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7" creationId="{95A99B98-B9EF-4B1B-2BF4-DFB58619B597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8" creationId="{CDCCE7A0-0599-872E-8DC3-ACF5BF67271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19" creationId="{3892D3F8-5692-68CF-1AD1-D4347D5CE738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20" creationId="{696AD996-BD71-26C2-5FA7-A317793F82A0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21" creationId="{EE306B6E-8CCB-7F24-AD02-5C17D5164C33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22" creationId="{0695E6F9-FE0A-0691-F454-C018447B49E6}"/>
          </ac:spMkLst>
        </pc:spChg>
        <pc:s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spMkLst>
            <pc:docMk/>
            <pc:sldMk cId="561036270" sldId="289"/>
            <ac:spMk id="223" creationId="{D09D57B2-6753-23FF-712D-0EE73D9B4710}"/>
          </ac:spMkLst>
        </pc:spChg>
        <pc:grpChg chg="add mod">
          <ac:chgData name="Misty Mathews" userId="S::misty.mathews_cavu.co#ext#@sigaostudios.onmicrosoft.com::880eeba1-73d6-4ff4-84ee-e1782273f871" providerId="AD" clId="Web-{3A3F650B-58AC-32D6-4952-D3E6EC8AB4A0}" dt="2022-09-06T20:56:58.979" v="307" actId="1076"/>
          <ac:grpSpMkLst>
            <pc:docMk/>
            <pc:sldMk cId="561036270" sldId="289"/>
            <ac:grpSpMk id="8" creationId="{E2CC9C80-ABD5-EF7A-A766-FBC3C4A4A669}"/>
          </ac:grpSpMkLst>
        </pc:grpChg>
        <pc:grpChg chg="add del mod">
          <ac:chgData name="Misty Mathews" userId="S::misty.mathews_cavu.co#ext#@sigaostudios.onmicrosoft.com::880eeba1-73d6-4ff4-84ee-e1782273f871" providerId="AD" clId="Web-{3A3F650B-58AC-32D6-4952-D3E6EC8AB4A0}" dt="2022-09-06T21:57:07.652" v="390"/>
          <ac:grpSpMkLst>
            <pc:docMk/>
            <pc:sldMk cId="561036270" sldId="289"/>
            <ac:grpSpMk id="13" creationId="{4DB70C87-A94D-EC58-637B-C959EEC460D4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59.119" v="309" actId="1076"/>
          <ac:grpSpMkLst>
            <pc:docMk/>
            <pc:sldMk cId="561036270" sldId="289"/>
            <ac:grpSpMk id="18" creationId="{556C5B96-C14E-9799-89B5-7FD9EC128BAA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59.182" v="310" actId="1076"/>
          <ac:grpSpMkLst>
            <pc:docMk/>
            <pc:sldMk cId="561036270" sldId="289"/>
            <ac:grpSpMk id="23" creationId="{E0D20C8A-88EB-13FC-A89A-9B35472A1623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59.338" v="311" actId="1076"/>
          <ac:grpSpMkLst>
            <pc:docMk/>
            <pc:sldMk cId="561036270" sldId="289"/>
            <ac:grpSpMk id="40" creationId="{FC9EE717-9401-2720-690D-B3CA58806821}"/>
          </ac:grpSpMkLst>
        </pc:grpChg>
        <pc:grpChg chg="add del mod">
          <ac:chgData name="Misty Mathews" userId="S::misty.mathews_cavu.co#ext#@sigaostudios.onmicrosoft.com::880eeba1-73d6-4ff4-84ee-e1782273f871" providerId="AD" clId="Web-{3A3F650B-58AC-32D6-4952-D3E6EC8AB4A0}" dt="2022-09-06T21:57:07.652" v="391"/>
          <ac:grpSpMkLst>
            <pc:docMk/>
            <pc:sldMk cId="561036270" sldId="289"/>
            <ac:grpSpMk id="57" creationId="{DCE48BC7-E250-AA7F-4640-6E09A95F27DF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59.604" v="313" actId="1076"/>
          <ac:grpSpMkLst>
            <pc:docMk/>
            <pc:sldMk cId="561036270" sldId="289"/>
            <ac:grpSpMk id="74" creationId="{E5F45B4E-4F05-AB04-3C04-E0EB7AA685AC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59.713" v="314" actId="1076"/>
          <ac:grpSpMkLst>
            <pc:docMk/>
            <pc:sldMk cId="561036270" sldId="289"/>
            <ac:grpSpMk id="91" creationId="{031ACAE9-89D5-08F6-6AC0-0857264914AC}"/>
          </ac:grpSpMkLst>
        </pc:grpChg>
        <pc:grpChg chg="add mod">
          <ac:chgData name="Misty Mathews" userId="S::misty.mathews_cavu.co#ext#@sigaostudios.onmicrosoft.com::880eeba1-73d6-4ff4-84ee-e1782273f871" providerId="AD" clId="Web-{3A3F650B-58AC-32D6-4952-D3E6EC8AB4A0}" dt="2022-09-06T20:56:26.493" v="209" actId="1076"/>
          <ac:grpSpMkLst>
            <pc:docMk/>
            <pc:sldMk cId="561036270" sldId="289"/>
            <ac:grpSpMk id="115" creationId="{1E548FEE-8388-2675-AED1-D0143C6177AD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395"/>
          <ac:grpSpMkLst>
            <pc:docMk/>
            <pc:sldMk cId="561036270" sldId="289"/>
            <ac:grpSpMk id="126" creationId="{F7085799-4C0A-2DEB-1869-EB6C3E2B4E8C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396"/>
          <ac:grpSpMkLst>
            <pc:docMk/>
            <pc:sldMk cId="561036270" sldId="289"/>
            <ac:grpSpMk id="127" creationId="{C93D7712-396F-DA08-76E8-9FAACBDD3F53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397"/>
          <ac:grpSpMkLst>
            <pc:docMk/>
            <pc:sldMk cId="561036270" sldId="289"/>
            <ac:grpSpMk id="128" creationId="{CD3E4798-5474-24E8-CCC0-63B5ED5E51D8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398"/>
          <ac:grpSpMkLst>
            <pc:docMk/>
            <pc:sldMk cId="561036270" sldId="289"/>
            <ac:grpSpMk id="129" creationId="{38E65B62-D187-25ED-3A07-75CE88FAF0CA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399"/>
          <ac:grpSpMkLst>
            <pc:docMk/>
            <pc:sldMk cId="561036270" sldId="289"/>
            <ac:grpSpMk id="130" creationId="{0D477372-A593-ED98-7475-0CEE91F39424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400"/>
          <ac:grpSpMkLst>
            <pc:docMk/>
            <pc:sldMk cId="561036270" sldId="289"/>
            <ac:grpSpMk id="131" creationId="{CD77CAB0-FA03-BE69-E3F5-DEE63009972F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401"/>
          <ac:grpSpMkLst>
            <pc:docMk/>
            <pc:sldMk cId="561036270" sldId="289"/>
            <ac:grpSpMk id="132" creationId="{D16CFD55-004E-561F-5C41-F3DDF2FA0A38}"/>
          </ac:grpSpMkLst>
        </pc:grpChg>
        <pc:grpChg chg="add del">
          <ac:chgData name="Misty Mathews" userId="S::misty.mathews_cavu.co#ext#@sigaostudios.onmicrosoft.com::880eeba1-73d6-4ff4-84ee-e1782273f871" providerId="AD" clId="Web-{3A3F650B-58AC-32D6-4952-D3E6EC8AB4A0}" dt="2022-09-06T21:57:07.652" v="402"/>
          <ac:grpSpMkLst>
            <pc:docMk/>
            <pc:sldMk cId="561036270" sldId="289"/>
            <ac:grpSpMk id="133" creationId="{74AE14F2-9EC7-1E47-700B-0AADE69A77FB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44" creationId="{57C09DF1-FFA1-3FC8-9283-2F40028C765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52" creationId="{115F757C-1550-615C-D193-0344B1CEA8E8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53" creationId="{B14F82D1-293E-4907-CBC2-0A8A57B509D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54" creationId="{8205BBB9-D280-0865-EE3E-5EFE48ECD5F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67" creationId="{4C550E2D-59FF-E4A4-094E-B57C890355FF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68" creationId="{7FB19A34-359D-1802-A409-0CE81426ADB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69" creationId="{02AFB531-76DE-18F0-B8B2-2E89E283AD4E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82" creationId="{B0B5F939-A39C-7BB5-F6CE-2AA87AD2B399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83" creationId="{FF63CB1D-77E0-CBB3-F205-D4A9546BAFE6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84" creationId="{EDFD243C-A950-831E-ECC4-62C05155C87C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97" creationId="{A52606E3-FAE0-E802-F492-955BAF3EEB70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98" creationId="{E8F41497-A6C8-F92F-FD5A-348355A9C8AC}"/>
          </ac:grpSpMkLst>
        </pc:grpChg>
        <pc:grpChg chg="add">
          <ac:chgData name="Misty Mathews" userId="S::misty.mathews_cavu.co#ext#@sigaostudios.onmicrosoft.com::880eeba1-73d6-4ff4-84ee-e1782273f871" providerId="AD" clId="Web-{3A3F650B-58AC-32D6-4952-D3E6EC8AB4A0}" dt="2022-09-06T21:08:41.975" v="334"/>
          <ac:grpSpMkLst>
            <pc:docMk/>
            <pc:sldMk cId="561036270" sldId="289"/>
            <ac:grpSpMk id="199" creationId="{125C7C0A-E324-6FDC-2D50-4AE432A61157}"/>
          </ac:grpSpMkLst>
        </pc:grpChg>
      </pc:sldChg>
      <pc:sldChg chg="new del">
        <pc:chgData name="Misty Mathews" userId="S::misty.mathews_cavu.co#ext#@sigaostudios.onmicrosoft.com::880eeba1-73d6-4ff4-84ee-e1782273f871" providerId="AD" clId="Web-{3A3F650B-58AC-32D6-4952-D3E6EC8AB4A0}" dt="2022-09-06T20:51:18.700" v="70"/>
        <pc:sldMkLst>
          <pc:docMk/>
          <pc:sldMk cId="1196473316" sldId="289"/>
        </pc:sldMkLst>
      </pc:sldChg>
      <pc:sldChg chg="new del">
        <pc:chgData name="Misty Mathews" userId="S::misty.mathews_cavu.co#ext#@sigaostudios.onmicrosoft.com::880eeba1-73d6-4ff4-84ee-e1782273f871" providerId="AD" clId="Web-{3A3F650B-58AC-32D6-4952-D3E6EC8AB4A0}" dt="2022-09-06T20:51:41.076" v="72"/>
        <pc:sldMkLst>
          <pc:docMk/>
          <pc:sldMk cId="1199712454" sldId="289"/>
        </pc:sldMkLst>
      </pc:sldChg>
      <pc:sldMasterChg chg="add addSldLayout">
        <pc:chgData name="Misty Mathews" userId="S::misty.mathews_cavu.co#ext#@sigaostudios.onmicrosoft.com::880eeba1-73d6-4ff4-84ee-e1782273f871" providerId="AD" clId="Web-{3A3F650B-58AC-32D6-4952-D3E6EC8AB4A0}" dt="2022-09-06T20:30:10.885" v="17"/>
        <pc:sldMasterMkLst>
          <pc:docMk/>
          <pc:sldMasterMk cId="0" sldId="2147483648"/>
        </pc:sldMasterMkLst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0" sldId="2147483649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0" sldId="2147483652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0" sldId="2147483653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0" sldId="2147483658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3938258964" sldId="2147483659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2955191467" sldId="2147483660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1473797916" sldId="2147483661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3921700643" sldId="2147483662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3185017689" sldId="2147483663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253438971" sldId="2147483664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2749219702" sldId="2147483665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733259892" sldId="2147483668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4120400852" sldId="2147483669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2090071415" sldId="2147483670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565432651" sldId="2147483672"/>
          </pc:sldLayoutMkLst>
        </pc:sldLayoutChg>
        <pc:sldLayoutChg chg="ad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0" sldId="2147483648"/>
            <pc:sldLayoutMk cId="3136438578" sldId="2147483677"/>
          </pc:sldLayoutMkLst>
        </pc:sldLayoutChg>
      </pc:sldMasterChg>
      <pc:sldMasterChg chg="replId modSldLayout">
        <pc:chgData name="Misty Mathews" userId="S::misty.mathews_cavu.co#ext#@sigaostudios.onmicrosoft.com::880eeba1-73d6-4ff4-84ee-e1782273f871" providerId="AD" clId="Web-{3A3F650B-58AC-32D6-4952-D3E6EC8AB4A0}" dt="2022-09-06T20:30:10.885" v="17"/>
        <pc:sldMasterMkLst>
          <pc:docMk/>
          <pc:sldMasterMk cId="817511501" sldId="2147483678"/>
        </pc:sldMasterMkLst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3154141066" sldId="2147483680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116712781" sldId="2147483681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385236171" sldId="2147483682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2412012368" sldId="2147483683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2224919886" sldId="2147483684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1036245328" sldId="2147483685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817511501" sldId="2147483678"/>
            <pc:sldLayoutMk cId="3515473211" sldId="2147483686"/>
          </pc:sldLayoutMkLst>
        </pc:sldLayoutChg>
      </pc:sldMasterChg>
      <pc:sldMasterChg chg="replId modSldLayout">
        <pc:chgData name="Misty Mathews" userId="S::misty.mathews_cavu.co#ext#@sigaostudios.onmicrosoft.com::880eeba1-73d6-4ff4-84ee-e1782273f871" providerId="AD" clId="Web-{3A3F650B-58AC-32D6-4952-D3E6EC8AB4A0}" dt="2022-09-06T20:30:10.885" v="17"/>
        <pc:sldMasterMkLst>
          <pc:docMk/>
          <pc:sldMasterMk cId="1443952822" sldId="2147483687"/>
        </pc:sldMasterMkLst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1957419701" sldId="2147483679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1026390631" sldId="2147483688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2729228276" sldId="2147483689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441013194" sldId="2147483690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1113427592" sldId="2147483691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2682622254" sldId="2147483692"/>
          </pc:sldLayoutMkLst>
        </pc:sldLayoutChg>
        <pc:sldLayoutChg chg="replId">
          <pc:chgData name="Misty Mathews" userId="S::misty.mathews_cavu.co#ext#@sigaostudios.onmicrosoft.com::880eeba1-73d6-4ff4-84ee-e1782273f871" providerId="AD" clId="Web-{3A3F650B-58AC-32D6-4952-D3E6EC8AB4A0}" dt="2022-09-06T20:30:10.885" v="17"/>
          <pc:sldLayoutMkLst>
            <pc:docMk/>
            <pc:sldMasterMk cId="1443952822" sldId="2147483687"/>
            <pc:sldLayoutMk cId="2664695177" sldId="2147483693"/>
          </pc:sldLayoutMkLst>
        </pc:sldLayoutChg>
      </pc:sldMasterChg>
    </pc:docChg>
  </pc:docChgLst>
  <pc:docChgLst>
    <pc:chgData name="Misty Mathews" userId="S::misty.mathews_cavu.co#ext#@sigaostudios.onmicrosoft.com::880eeba1-73d6-4ff4-84ee-e1782273f871" providerId="AD" clId="Web-{DB8E03E0-BF44-6D84-0961-E5E7D68D7B62}"/>
    <pc:docChg chg="addSld delSld modSld sldOrd modSection">
      <pc:chgData name="Misty Mathews" userId="S::misty.mathews_cavu.co#ext#@sigaostudios.onmicrosoft.com::880eeba1-73d6-4ff4-84ee-e1782273f871" providerId="AD" clId="Web-{DB8E03E0-BF44-6D84-0961-E5E7D68D7B62}" dt="2022-09-07T15:39:48.568" v="758"/>
      <pc:docMkLst>
        <pc:docMk/>
      </pc:docMkLst>
      <pc:sldChg chg="addSp modSp addAnim delAnim modAnim">
        <pc:chgData name="Misty Mathews" userId="S::misty.mathews_cavu.co#ext#@sigaostudios.onmicrosoft.com::880eeba1-73d6-4ff4-84ee-e1782273f871" providerId="AD" clId="Web-{DB8E03E0-BF44-6D84-0961-E5E7D68D7B62}" dt="2022-09-07T14:49:36.975" v="175"/>
        <pc:sldMkLst>
          <pc:docMk/>
          <pc:sldMk cId="998301052" sldId="287"/>
        </pc:sldMkLst>
        <pc:spChg chg="mod">
          <ac:chgData name="Misty Mathews" userId="S::misty.mathews_cavu.co#ext#@sigaostudios.onmicrosoft.com::880eeba1-73d6-4ff4-84ee-e1782273f871" providerId="AD" clId="Web-{DB8E03E0-BF44-6D84-0961-E5E7D68D7B62}" dt="2022-09-07T14:43:39.340" v="145" actId="1076"/>
          <ac:spMkLst>
            <pc:docMk/>
            <pc:sldMk cId="998301052" sldId="287"/>
            <ac:spMk id="25" creationId="{D834CF7D-51FA-1FEB-2867-EB3D40B25860}"/>
          </ac:spMkLst>
        </pc:spChg>
        <pc:spChg chg="mod ord">
          <ac:chgData name="Misty Mathews" userId="S::misty.mathews_cavu.co#ext#@sigaostudios.onmicrosoft.com::880eeba1-73d6-4ff4-84ee-e1782273f871" providerId="AD" clId="Web-{DB8E03E0-BF44-6D84-0961-E5E7D68D7B62}" dt="2022-09-07T14:44:09.825" v="148"/>
          <ac:spMkLst>
            <pc:docMk/>
            <pc:sldMk cId="998301052" sldId="287"/>
            <ac:spMk id="27" creationId="{0A5101E6-E7B5-0CD4-5091-B1542D289BD3}"/>
          </ac:spMkLst>
        </pc:spChg>
        <pc:grpChg chg="add">
          <ac:chgData name="Misty Mathews" userId="S::misty.mathews_cavu.co#ext#@sigaostudios.onmicrosoft.com::880eeba1-73d6-4ff4-84ee-e1782273f871" providerId="AD" clId="Web-{DB8E03E0-BF44-6D84-0961-E5E7D68D7B62}" dt="2022-09-07T14:49:02.021" v="170"/>
          <ac:grpSpMkLst>
            <pc:docMk/>
            <pc:sldMk cId="998301052" sldId="287"/>
            <ac:grpSpMk id="2" creationId="{51C7EE89-A0BE-067D-3D12-741BBDB4D0C1}"/>
          </ac:grpSpMkLst>
        </pc:grpChg>
        <pc:grpChg chg="mod">
          <ac:chgData name="Misty Mathews" userId="S::misty.mathews_cavu.co#ext#@sigaostudios.onmicrosoft.com::880eeba1-73d6-4ff4-84ee-e1782273f871" providerId="AD" clId="Web-{DB8E03E0-BF44-6D84-0961-E5E7D68D7B62}" dt="2022-09-07T14:43:11.042" v="141" actId="1076"/>
          <ac:grpSpMkLst>
            <pc:docMk/>
            <pc:sldMk cId="998301052" sldId="287"/>
            <ac:grpSpMk id="32" creationId="{23B35867-2BEA-3F62-4BCD-523832757DC7}"/>
          </ac:grpSpMkLst>
        </pc:grpChg>
        <pc:grpChg chg="mod">
          <ac:chgData name="Misty Mathews" userId="S::misty.mathews_cavu.co#ext#@sigaostudios.onmicrosoft.com::880eeba1-73d6-4ff4-84ee-e1782273f871" providerId="AD" clId="Web-{DB8E03E0-BF44-6D84-0961-E5E7D68D7B62}" dt="2022-09-07T14:43:52.715" v="146" actId="1076"/>
          <ac:grpSpMkLst>
            <pc:docMk/>
            <pc:sldMk cId="998301052" sldId="287"/>
            <ac:grpSpMk id="38" creationId="{E4E64340-8D24-05D3-76AE-B229C15AE727}"/>
          </ac:grpSpMkLst>
        </pc:grpChg>
        <pc:grpChg chg="mod">
          <ac:chgData name="Misty Mathews" userId="S::misty.mathews_cavu.co#ext#@sigaostudios.onmicrosoft.com::880eeba1-73d6-4ff4-84ee-e1782273f871" providerId="AD" clId="Web-{DB8E03E0-BF44-6D84-0961-E5E7D68D7B62}" dt="2022-09-07T14:42:59.713" v="140" actId="1076"/>
          <ac:grpSpMkLst>
            <pc:docMk/>
            <pc:sldMk cId="998301052" sldId="287"/>
            <ac:grpSpMk id="39" creationId="{5279ADB4-219F-B933-0D3B-C8477ADC47B9}"/>
          </ac:grpSpMkLst>
        </pc:grpChg>
        <pc:cxnChg chg="mod">
          <ac:chgData name="Misty Mathews" userId="S::misty.mathews_cavu.co#ext#@sigaostudios.onmicrosoft.com::880eeba1-73d6-4ff4-84ee-e1782273f871" providerId="AD" clId="Web-{DB8E03E0-BF44-6D84-0961-E5E7D68D7B62}" dt="2022-09-07T14:43:20.323" v="142" actId="1076"/>
          <ac:cxnSpMkLst>
            <pc:docMk/>
            <pc:sldMk cId="998301052" sldId="287"/>
            <ac:cxnSpMk id="26" creationId="{7F98D5DA-F704-760F-FAD1-5D2707082F2F}"/>
          </ac:cxnSpMkLst>
        </pc:cxnChg>
      </pc:sldChg>
      <pc:sldChg chg="addSp delSp modSp">
        <pc:chgData name="Misty Mathews" userId="S::misty.mathews_cavu.co#ext#@sigaostudios.onmicrosoft.com::880eeba1-73d6-4ff4-84ee-e1782273f871" providerId="AD" clId="Web-{DB8E03E0-BF44-6D84-0961-E5E7D68D7B62}" dt="2022-09-07T14:30:27.144" v="138"/>
        <pc:sldMkLst>
          <pc:docMk/>
          <pc:sldMk cId="561036270" sldId="289"/>
        </pc:sldMkLst>
        <pc:spChg chg="mod">
          <ac:chgData name="Misty Mathews" userId="S::misty.mathews_cavu.co#ext#@sigaostudios.onmicrosoft.com::880eeba1-73d6-4ff4-84ee-e1782273f871" providerId="AD" clId="Web-{DB8E03E0-BF44-6D84-0961-E5E7D68D7B62}" dt="2022-09-07T14:25:11.620" v="62"/>
          <ac:spMkLst>
            <pc:docMk/>
            <pc:sldMk cId="561036270" sldId="289"/>
            <ac:spMk id="5" creationId="{9D1C3864-B2AF-81B6-3CA8-DFD9894A98B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666" v="63"/>
          <ac:spMkLst>
            <pc:docMk/>
            <pc:sldMk cId="561036270" sldId="289"/>
            <ac:spMk id="6" creationId="{930D21AE-4F7F-EF53-4AC7-6903DAB0F30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713" v="64"/>
          <ac:spMkLst>
            <pc:docMk/>
            <pc:sldMk cId="561036270" sldId="289"/>
            <ac:spMk id="7" creationId="{29264F52-7389-0E03-77F3-B8DE98AE2D8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760" v="65"/>
          <ac:spMkLst>
            <pc:docMk/>
            <pc:sldMk cId="561036270" sldId="289"/>
            <ac:spMk id="10" creationId="{410B0F8C-46E8-DD84-405E-016D353A87F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807" v="66"/>
          <ac:spMkLst>
            <pc:docMk/>
            <pc:sldMk cId="561036270" sldId="289"/>
            <ac:spMk id="11" creationId="{420D4486-CFED-4CC0-B646-705FDF85BE1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854" v="67"/>
          <ac:spMkLst>
            <pc:docMk/>
            <pc:sldMk cId="561036270" sldId="289"/>
            <ac:spMk id="12" creationId="{6CB62035-CB99-36F4-F189-CF09328EECC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916" v="68"/>
          <ac:spMkLst>
            <pc:docMk/>
            <pc:sldMk cId="561036270" sldId="289"/>
            <ac:spMk id="15" creationId="{B2B97CA1-D706-4D37-9FD7-134C044018AA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1.963" v="69"/>
          <ac:spMkLst>
            <pc:docMk/>
            <pc:sldMk cId="561036270" sldId="289"/>
            <ac:spMk id="16" creationId="{39121B65-1733-CB58-32A0-7AF7294368EF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2.026" v="70"/>
          <ac:spMkLst>
            <pc:docMk/>
            <pc:sldMk cId="561036270" sldId="289"/>
            <ac:spMk id="17" creationId="{529DC7CA-CB77-700A-2CA9-35F49504EA1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2.073" v="71"/>
          <ac:spMkLst>
            <pc:docMk/>
            <pc:sldMk cId="561036270" sldId="289"/>
            <ac:spMk id="20" creationId="{18C39747-EFD9-270C-63FE-1624BA23110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2.135" v="72"/>
          <ac:spMkLst>
            <pc:docMk/>
            <pc:sldMk cId="561036270" sldId="289"/>
            <ac:spMk id="21" creationId="{E41867BE-9E7B-1743-D99B-D161CA30FAF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12.198" v="73"/>
          <ac:spMkLst>
            <pc:docMk/>
            <pc:sldMk cId="561036270" sldId="289"/>
            <ac:spMk id="22" creationId="{78097B10-A6B3-B3DF-E25D-76980CCFB78F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34.846" v="115"/>
          <ac:spMkLst>
            <pc:docMk/>
            <pc:sldMk cId="561036270" sldId="289"/>
            <ac:spMk id="28" creationId="{DB93A777-CDD8-432C-BD4E-F5028B023C75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34.940" v="116"/>
          <ac:spMkLst>
            <pc:docMk/>
            <pc:sldMk cId="561036270" sldId="289"/>
            <ac:spMk id="29" creationId="{9A05E75F-91A9-A00D-CBF1-32E7EABC6AEC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35.018" v="117"/>
          <ac:spMkLst>
            <pc:docMk/>
            <pc:sldMk cId="561036270" sldId="289"/>
            <ac:spMk id="30" creationId="{19B20F42-BF68-4697-2A30-9521E6F6EACD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35.112" v="118"/>
          <ac:spMkLst>
            <pc:docMk/>
            <pc:sldMk cId="561036270" sldId="289"/>
            <ac:spMk id="31" creationId="{922D555F-859A-6DC9-DC3F-A0080676674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03.955" v="107"/>
          <ac:spMkLst>
            <pc:docMk/>
            <pc:sldMk cId="561036270" sldId="289"/>
            <ac:spMk id="32" creationId="{924514C4-2857-0C95-97FD-2A8298BC576F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09.423" v="110"/>
          <ac:spMkLst>
            <pc:docMk/>
            <pc:sldMk cId="561036270" sldId="289"/>
            <ac:spMk id="33" creationId="{B966BBEE-0C66-B93E-7857-591DF5FF213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04.048" v="108"/>
          <ac:spMkLst>
            <pc:docMk/>
            <pc:sldMk cId="561036270" sldId="289"/>
            <ac:spMk id="34" creationId="{D36B5243-20DE-8CFD-EC51-CDE155FD9F35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04.126" v="109"/>
          <ac:spMkLst>
            <pc:docMk/>
            <pc:sldMk cId="561036270" sldId="289"/>
            <ac:spMk id="35" creationId="{F7EB86BF-2678-4E8D-36DA-2D36299EF61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23.408" v="111"/>
          <ac:spMkLst>
            <pc:docMk/>
            <pc:sldMk cId="561036270" sldId="289"/>
            <ac:spMk id="36" creationId="{1B28C23A-E9EA-A594-4DA9-525BF5AA4BC7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23.486" v="112"/>
          <ac:spMkLst>
            <pc:docMk/>
            <pc:sldMk cId="561036270" sldId="289"/>
            <ac:spMk id="37" creationId="{4DDA223A-26BA-75A0-91E5-C5A4827ADD37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23.580" v="113"/>
          <ac:spMkLst>
            <pc:docMk/>
            <pc:sldMk cId="561036270" sldId="289"/>
            <ac:spMk id="38" creationId="{B60FD844-41E7-FAA2-7B79-F4DC0CFBC7C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23.721" v="114"/>
          <ac:spMkLst>
            <pc:docMk/>
            <pc:sldMk cId="561036270" sldId="289"/>
            <ac:spMk id="39" creationId="{635DCA24-F2AB-765D-AC68-0A82C9AA60D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1.064" v="103"/>
          <ac:spMkLst>
            <pc:docMk/>
            <pc:sldMk cId="561036270" sldId="289"/>
            <ac:spMk id="45" creationId="{FE457B73-A6C8-E97A-B99B-19D845A23C9E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1.173" v="104"/>
          <ac:spMkLst>
            <pc:docMk/>
            <pc:sldMk cId="561036270" sldId="289"/>
            <ac:spMk id="46" creationId="{39F63C1A-A051-580E-6CCD-E2B863D3F1A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1.267" v="105"/>
          <ac:spMkLst>
            <pc:docMk/>
            <pc:sldMk cId="561036270" sldId="289"/>
            <ac:spMk id="47" creationId="{EA7AE9FD-BEE8-C325-A75C-6A393CB1DD7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1.376" v="106"/>
          <ac:spMkLst>
            <pc:docMk/>
            <pc:sldMk cId="561036270" sldId="289"/>
            <ac:spMk id="48" creationId="{1148AFD5-334B-E8BE-E838-96648A2F1C0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657" v="99"/>
          <ac:spMkLst>
            <pc:docMk/>
            <pc:sldMk cId="561036270" sldId="289"/>
            <ac:spMk id="49" creationId="{D1A6D86E-F3A9-052B-E10C-C65522A54E6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751" v="100"/>
          <ac:spMkLst>
            <pc:docMk/>
            <pc:sldMk cId="561036270" sldId="289"/>
            <ac:spMk id="50" creationId="{E1E18CBD-85F6-3427-3A5B-B4AA8392103A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845" v="101"/>
          <ac:spMkLst>
            <pc:docMk/>
            <pc:sldMk cId="561036270" sldId="289"/>
            <ac:spMk id="51" creationId="{B038F4E1-52A6-7D5E-5CD2-35E2177B74C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954" v="102"/>
          <ac:spMkLst>
            <pc:docMk/>
            <pc:sldMk cId="561036270" sldId="289"/>
            <ac:spMk id="52" creationId="{9FDA0FE0-72F4-612B-CEBB-5F76100D5519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267" v="95"/>
          <ac:spMkLst>
            <pc:docMk/>
            <pc:sldMk cId="561036270" sldId="289"/>
            <ac:spMk id="53" creationId="{E474B49B-863A-E6F0-467C-232F69A58A0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376" v="96"/>
          <ac:spMkLst>
            <pc:docMk/>
            <pc:sldMk cId="561036270" sldId="289"/>
            <ac:spMk id="54" creationId="{B4DF44CE-2CDB-BC34-F0E7-7248D4D8BFF5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470" v="97"/>
          <ac:spMkLst>
            <pc:docMk/>
            <pc:sldMk cId="561036270" sldId="289"/>
            <ac:spMk id="55" creationId="{FA4E4A3C-1A23-4D1C-C661-0DA87859C7F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8:50.563" v="98"/>
          <ac:spMkLst>
            <pc:docMk/>
            <pc:sldMk cId="561036270" sldId="289"/>
            <ac:spMk id="56" creationId="{C19B30F5-827F-8DDF-7DD6-2AC106B8818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46.237" v="119"/>
          <ac:spMkLst>
            <pc:docMk/>
            <pc:sldMk cId="561036270" sldId="289"/>
            <ac:spMk id="62" creationId="{1FA270CE-25EF-2225-C995-967898462A0D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46.393" v="120"/>
          <ac:spMkLst>
            <pc:docMk/>
            <pc:sldMk cId="561036270" sldId="289"/>
            <ac:spMk id="63" creationId="{67C52036-4159-99EA-2556-5CA8DD86A1B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46.534" v="121"/>
          <ac:spMkLst>
            <pc:docMk/>
            <pc:sldMk cId="561036270" sldId="289"/>
            <ac:spMk id="64" creationId="{80699797-A165-B7F8-C3BF-0590ADD46B97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46.659" v="122"/>
          <ac:spMkLst>
            <pc:docMk/>
            <pc:sldMk cId="561036270" sldId="289"/>
            <ac:spMk id="65" creationId="{F5998855-61FC-F531-A07A-3F76589F7D77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02.566" v="127"/>
          <ac:spMkLst>
            <pc:docMk/>
            <pc:sldMk cId="561036270" sldId="289"/>
            <ac:spMk id="66" creationId="{27963F1B-3BBC-6753-84F5-819C644084B5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02.659" v="128"/>
          <ac:spMkLst>
            <pc:docMk/>
            <pc:sldMk cId="561036270" sldId="289"/>
            <ac:spMk id="67" creationId="{91BE2429-F5CB-6F18-C969-52A3998E92D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02.753" v="129"/>
          <ac:spMkLst>
            <pc:docMk/>
            <pc:sldMk cId="561036270" sldId="289"/>
            <ac:spMk id="68" creationId="{68D49791-3C63-31E8-DA92-2E0B8DF2B15E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02.862" v="130"/>
          <ac:spMkLst>
            <pc:docMk/>
            <pc:sldMk cId="561036270" sldId="289"/>
            <ac:spMk id="69" creationId="{9CEF5688-F0A4-6D77-945F-BD1CDCB64E8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53.862" v="123"/>
          <ac:spMkLst>
            <pc:docMk/>
            <pc:sldMk cId="561036270" sldId="289"/>
            <ac:spMk id="70" creationId="{4D5A190F-D960-030D-2C4A-222EDF4BD1A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54.018" v="124"/>
          <ac:spMkLst>
            <pc:docMk/>
            <pc:sldMk cId="561036270" sldId="289"/>
            <ac:spMk id="71" creationId="{E9FE1184-338F-25EF-2102-88B539C42F8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54.143" v="125"/>
          <ac:spMkLst>
            <pc:docMk/>
            <pc:sldMk cId="561036270" sldId="289"/>
            <ac:spMk id="72" creationId="{BC10D56D-A687-28C7-8088-E2B68744F55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9:54.253" v="126"/>
          <ac:spMkLst>
            <pc:docMk/>
            <pc:sldMk cId="561036270" sldId="289"/>
            <ac:spMk id="73" creationId="{079860C9-188D-9DB4-7302-D96E211C622C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7:27.358" v="84"/>
          <ac:spMkLst>
            <pc:docMk/>
            <pc:sldMk cId="561036270" sldId="289"/>
            <ac:spMk id="79" creationId="{5E6567F8-112A-527D-FB90-D4E0D515B6D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7:27.452" v="85"/>
          <ac:spMkLst>
            <pc:docMk/>
            <pc:sldMk cId="561036270" sldId="289"/>
            <ac:spMk id="80" creationId="{17D23FD3-F7A9-EA5E-653B-81717CBCC19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7:27.545" v="86"/>
          <ac:spMkLst>
            <pc:docMk/>
            <pc:sldMk cId="561036270" sldId="289"/>
            <ac:spMk id="81" creationId="{BA408471-898D-E54F-A256-733A5618508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7:45.765" v="87"/>
          <ac:spMkLst>
            <pc:docMk/>
            <pc:sldMk cId="561036270" sldId="289"/>
            <ac:spMk id="82" creationId="{5E2FE3D5-3742-EB7A-8F49-B08EAD08BEC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17.644" v="131"/>
          <ac:spMkLst>
            <pc:docMk/>
            <pc:sldMk cId="561036270" sldId="289"/>
            <ac:spMk id="83" creationId="{8D5ED1B3-15A3-F918-850C-27C5820F27E9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17.738" v="132"/>
          <ac:spMkLst>
            <pc:docMk/>
            <pc:sldMk cId="561036270" sldId="289"/>
            <ac:spMk id="84" creationId="{5ADD3838-790D-3C8A-29E5-BDBBFEE7E9E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17.832" v="133"/>
          <ac:spMkLst>
            <pc:docMk/>
            <pc:sldMk cId="561036270" sldId="289"/>
            <ac:spMk id="85" creationId="{0800FA73-D375-4617-38E9-DE1B596ECAC9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17.925" v="134"/>
          <ac:spMkLst>
            <pc:docMk/>
            <pc:sldMk cId="561036270" sldId="289"/>
            <ac:spMk id="86" creationId="{700C89C2-8568-6D1D-BE73-2C9493AD22E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26.832" v="135"/>
          <ac:spMkLst>
            <pc:docMk/>
            <pc:sldMk cId="561036270" sldId="289"/>
            <ac:spMk id="87" creationId="{B74A2D18-8015-C124-5024-A8F80D815692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26.926" v="136"/>
          <ac:spMkLst>
            <pc:docMk/>
            <pc:sldMk cId="561036270" sldId="289"/>
            <ac:spMk id="88" creationId="{4F4CDBF9-1A0B-F9A4-DD69-6CEC4C4DB5F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27.035" v="137"/>
          <ac:spMkLst>
            <pc:docMk/>
            <pc:sldMk cId="561036270" sldId="289"/>
            <ac:spMk id="89" creationId="{6FE3C60C-B779-A18A-BF46-FC0F62EEFC0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30:27.144" v="138"/>
          <ac:spMkLst>
            <pc:docMk/>
            <pc:sldMk cId="561036270" sldId="289"/>
            <ac:spMk id="90" creationId="{E7F6F385-98E4-A56E-109F-9F41B6CB944A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6:06.902" v="83" actId="1076"/>
          <ac:spMkLst>
            <pc:docMk/>
            <pc:sldMk cId="561036270" sldId="289"/>
            <ac:spMk id="95" creationId="{8B8C3A8A-184A-0A70-755E-30EA4F84CDC9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0:28.486" v="30" actId="20577"/>
          <ac:spMkLst>
            <pc:docMk/>
            <pc:sldMk cId="561036270" sldId="289"/>
            <ac:spMk id="97" creationId="{0BB0B08A-98F3-6575-8DB7-3971DA8003F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0:24.846" v="29" actId="20577"/>
          <ac:spMkLst>
            <pc:docMk/>
            <pc:sldMk cId="561036270" sldId="289"/>
            <ac:spMk id="99" creationId="{31CC6F84-1A81-B8AB-9E87-C88CD368087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0:20.205" v="28" actId="20577"/>
          <ac:spMkLst>
            <pc:docMk/>
            <pc:sldMk cId="561036270" sldId="289"/>
            <ac:spMk id="101" creationId="{D7B7C858-BF42-9EE0-D8AF-12F70795CF74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5:34.824" v="74" actId="20577"/>
          <ac:spMkLst>
            <pc:docMk/>
            <pc:sldMk cId="561036270" sldId="289"/>
            <ac:spMk id="105" creationId="{14E6B6FD-6559-3CCF-75C9-3160F72E65C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4:43.759" v="61" actId="14100"/>
          <ac:spMkLst>
            <pc:docMk/>
            <pc:sldMk cId="561036270" sldId="289"/>
            <ac:spMk id="107" creationId="{1DD6C5FA-9341-3503-AE0E-E00E098632D8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1:06.722" v="32" actId="20577"/>
          <ac:spMkLst>
            <pc:docMk/>
            <pc:sldMk cId="561036270" sldId="289"/>
            <ac:spMk id="109" creationId="{44D19323-AA17-414B-C59A-2CBA4693421D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4:26.681" v="57" actId="20577"/>
          <ac:spMkLst>
            <pc:docMk/>
            <pc:sldMk cId="561036270" sldId="289"/>
            <ac:spMk id="111" creationId="{8B2C43B3-5572-E32F-E664-21F3997E4BA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3:21.069" v="52" actId="20577"/>
          <ac:spMkLst>
            <pc:docMk/>
            <pc:sldMk cId="561036270" sldId="289"/>
            <ac:spMk id="114" creationId="{1F4E7932-0A73-0CE9-6E30-877D295FF8C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1:32.691" v="34"/>
          <ac:spMkLst>
            <pc:docMk/>
            <pc:sldMk cId="561036270" sldId="289"/>
            <ac:spMk id="117" creationId="{71A0EFE5-151E-0604-3F93-A35D1C978F8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1:15.488" v="33"/>
          <ac:spMkLst>
            <pc:docMk/>
            <pc:sldMk cId="561036270" sldId="289"/>
            <ac:spMk id="119" creationId="{5FFA1387-551B-5C0C-7FF2-9340C9C508E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1:32.723" v="35"/>
          <ac:spMkLst>
            <pc:docMk/>
            <pc:sldMk cId="561036270" sldId="289"/>
            <ac:spMk id="121" creationId="{A3B20011-3254-703C-7A79-F417D654DB5F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1:32.785" v="36"/>
          <ac:spMkLst>
            <pc:docMk/>
            <pc:sldMk cId="561036270" sldId="289"/>
            <ac:spMk id="123" creationId="{0864EE79-6542-4F36-DAB0-C1392D3C999F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4:24:16.899" v="56"/>
          <ac:spMkLst>
            <pc:docMk/>
            <pc:sldMk cId="561036270" sldId="289"/>
            <ac:spMk id="125" creationId="{848DAD9F-51C0-BA44-C20E-3885ED5035D7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29.856" v="7"/>
          <ac:spMkLst>
            <pc:docMk/>
            <pc:sldMk cId="561036270" sldId="289"/>
            <ac:spMk id="134" creationId="{D50655A9-B7F0-DFED-B079-E5E0FF90A382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35.278" v="8"/>
          <ac:spMkLst>
            <pc:docMk/>
            <pc:sldMk cId="561036270" sldId="289"/>
            <ac:spMk id="135" creationId="{D11D9A71-0CF6-9DEE-77D0-2913681A566A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9:09.203" v="25"/>
          <ac:spMkLst>
            <pc:docMk/>
            <pc:sldMk cId="561036270" sldId="289"/>
            <ac:spMk id="136" creationId="{BB9ED0DF-0E7E-1B60-6911-B2DBAB735D81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9:12.718" v="26"/>
          <ac:spMkLst>
            <pc:docMk/>
            <pc:sldMk cId="561036270" sldId="289"/>
            <ac:spMk id="137" creationId="{144BDAC0-0007-87D4-4D80-515815169652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9:13.968" v="27"/>
          <ac:spMkLst>
            <pc:docMk/>
            <pc:sldMk cId="561036270" sldId="289"/>
            <ac:spMk id="138" creationId="{66106561-CF9E-1581-C0E2-EC056B0A270E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25.889" v="18"/>
          <ac:spMkLst>
            <pc:docMk/>
            <pc:sldMk cId="561036270" sldId="289"/>
            <ac:spMk id="139" creationId="{B43E2095-3C09-E96A-892E-6ED26427796B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54.155" v="24"/>
          <ac:spMkLst>
            <pc:docMk/>
            <pc:sldMk cId="561036270" sldId="289"/>
            <ac:spMk id="140" creationId="{EE424A73-BD96-DBD1-4673-91A2141792AA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50.219" v="23"/>
          <ac:spMkLst>
            <pc:docMk/>
            <pc:sldMk cId="561036270" sldId="289"/>
            <ac:spMk id="141" creationId="{8ECE051D-84B9-5117-FE8E-2369EC8CDF1C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37.842" v="22"/>
          <ac:spMkLst>
            <pc:docMk/>
            <pc:sldMk cId="561036270" sldId="289"/>
            <ac:spMk id="142" creationId="{AF0AB6F3-0011-B025-9617-C65692913C30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35.467" v="21"/>
          <ac:spMkLst>
            <pc:docMk/>
            <pc:sldMk cId="561036270" sldId="289"/>
            <ac:spMk id="143" creationId="{F0FD5FEF-2CD2-9977-FAB2-35AA11FF05E3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8:10.263" v="14"/>
          <ac:spMkLst>
            <pc:docMk/>
            <pc:sldMk cId="561036270" sldId="289"/>
            <ac:spMk id="145" creationId="{203D1067-59F2-CEE1-0BA9-B514F6582A8F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20.340" v="4"/>
          <ac:spMkLst>
            <pc:docMk/>
            <pc:sldMk cId="561036270" sldId="289"/>
            <ac:spMk id="146" creationId="{0A114F0D-080F-4879-96DB-5AFF11370230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56.638" v="11"/>
          <ac:spMkLst>
            <pc:docMk/>
            <pc:sldMk cId="561036270" sldId="289"/>
            <ac:spMk id="147" creationId="{D5FA2B1E-31C3-F476-09A9-91F7E7246814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40.669" v="9"/>
          <ac:spMkLst>
            <pc:docMk/>
            <pc:sldMk cId="561036270" sldId="289"/>
            <ac:spMk id="148" creationId="{3085DC2D-F655-7368-6F5F-D832E9752CF2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18.246" v="3"/>
          <ac:spMkLst>
            <pc:docMk/>
            <pc:sldMk cId="561036270" sldId="289"/>
            <ac:spMk id="149" creationId="{4575F980-21F2-9405-5413-3D31FD6861E7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15.824" v="2"/>
          <ac:spMkLst>
            <pc:docMk/>
            <pc:sldMk cId="561036270" sldId="289"/>
            <ac:spMk id="155" creationId="{E68B750B-42F3-9579-DF5E-13BEEE10F1EC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4:17:12.387" v="0"/>
          <ac:spMkLst>
            <pc:docMk/>
            <pc:sldMk cId="561036270" sldId="289"/>
            <ac:spMk id="156" creationId="{26E16909-20F1-CDA2-7739-9034CD1B77B4}"/>
          </ac:spMkLst>
        </pc:spChg>
        <pc:grpChg chg="add del">
          <ac:chgData name="Misty Mathews" userId="S::misty.mathews_cavu.co#ext#@sigaostudios.onmicrosoft.com::880eeba1-73d6-4ff4-84ee-e1782273f871" providerId="AD" clId="Web-{DB8E03E0-BF44-6D84-0961-E5E7D68D7B62}" dt="2022-09-07T14:18:30.670" v="20"/>
          <ac:grpSpMkLst>
            <pc:docMk/>
            <pc:sldMk cId="561036270" sldId="289"/>
            <ac:grpSpMk id="115" creationId="{1E548FEE-8388-2675-AED1-D0143C6177AD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8:15.748" v="16"/>
          <ac:grpSpMkLst>
            <pc:docMk/>
            <pc:sldMk cId="561036270" sldId="289"/>
            <ac:grpSpMk id="126" creationId="{F7085799-4C0A-2DEB-1869-EB6C3E2B4E8C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7:22.965" v="6"/>
          <ac:grpSpMkLst>
            <pc:docMk/>
            <pc:sldMk cId="561036270" sldId="289"/>
            <ac:grpSpMk id="127" creationId="{C93D7712-396F-DA08-76E8-9FAACBDD3F53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8:00.919" v="12"/>
          <ac:grpSpMkLst>
            <pc:docMk/>
            <pc:sldMk cId="561036270" sldId="289"/>
            <ac:grpSpMk id="128" creationId="{CD3E4798-5474-24E8-CCC0-63B5ED5E51D8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7:14.090" v="1"/>
          <ac:grpSpMkLst>
            <pc:docMk/>
            <pc:sldMk cId="561036270" sldId="289"/>
            <ac:grpSpMk id="129" creationId="{38E65B62-D187-25ED-3A07-75CE88FAF0CA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8:13.639" v="15"/>
          <ac:grpSpMkLst>
            <pc:docMk/>
            <pc:sldMk cId="561036270" sldId="289"/>
            <ac:grpSpMk id="130" creationId="{0D477372-A593-ED98-7475-0CEE91F39424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7:21.356" v="5"/>
          <ac:grpSpMkLst>
            <pc:docMk/>
            <pc:sldMk cId="561036270" sldId="289"/>
            <ac:grpSpMk id="131" creationId="{CD77CAB0-FA03-BE69-E3F5-DEE63009972F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8:07.029" v="13"/>
          <ac:grpSpMkLst>
            <pc:docMk/>
            <pc:sldMk cId="561036270" sldId="289"/>
            <ac:grpSpMk id="132" creationId="{D16CFD55-004E-561F-5C41-F3DDF2FA0A38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7:53.216" v="10"/>
          <ac:grpSpMkLst>
            <pc:docMk/>
            <pc:sldMk cId="561036270" sldId="289"/>
            <ac:grpSpMk id="133" creationId="{74AE14F2-9EC7-1E47-700B-0AADE69A77FB}"/>
          </ac:grpSpMkLst>
        </pc:grpChg>
        <pc:grpChg chg="del">
          <ac:chgData name="Misty Mathews" userId="S::misty.mathews_cavu.co#ext#@sigaostudios.onmicrosoft.com::880eeba1-73d6-4ff4-84ee-e1782273f871" providerId="AD" clId="Web-{DB8E03E0-BF44-6D84-0961-E5E7D68D7B62}" dt="2022-09-07T14:18:20.311" v="17"/>
          <ac:grpSpMkLst>
            <pc:docMk/>
            <pc:sldMk cId="561036270" sldId="289"/>
            <ac:grpSpMk id="144" creationId="{57C09DF1-FFA1-3FC8-9283-2F40028C765E}"/>
          </ac:grpSpMkLst>
        </pc:grpChg>
      </pc:sldChg>
      <pc:sldChg chg="add del">
        <pc:chgData name="Misty Mathews" userId="S::misty.mathews_cavu.co#ext#@sigaostudios.onmicrosoft.com::880eeba1-73d6-4ff4-84ee-e1782273f871" providerId="AD" clId="Web-{DB8E03E0-BF44-6D84-0961-E5E7D68D7B62}" dt="2022-09-07T15:12:15.968" v="569"/>
        <pc:sldMkLst>
          <pc:docMk/>
          <pc:sldMk cId="1594486992" sldId="290"/>
        </pc:sldMkLst>
      </pc:sldChg>
      <pc:sldChg chg="addSp delSp modSp new addAnim delAnim">
        <pc:chgData name="Misty Mathews" userId="S::misty.mathews_cavu.co#ext#@sigaostudios.onmicrosoft.com::880eeba1-73d6-4ff4-84ee-e1782273f871" providerId="AD" clId="Web-{DB8E03E0-BF44-6D84-0961-E5E7D68D7B62}" dt="2022-09-07T15:19:44.216" v="745"/>
        <pc:sldMkLst>
          <pc:docMk/>
          <pc:sldMk cId="1156466805" sldId="291"/>
        </pc:sldMkLst>
        <pc:spChg chg="mod">
          <ac:chgData name="Misty Mathews" userId="S::misty.mathews_cavu.co#ext#@sigaostudios.onmicrosoft.com::880eeba1-73d6-4ff4-84ee-e1782273f871" providerId="AD" clId="Web-{DB8E03E0-BF44-6D84-0961-E5E7D68D7B62}" dt="2022-09-07T14:55:40.595" v="183" actId="20577"/>
          <ac:spMkLst>
            <pc:docMk/>
            <pc:sldMk cId="1156466805" sldId="291"/>
            <ac:spMk id="2" creationId="{92B2005F-09F5-3F20-8B2E-E71BBB907A3C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02:05.528" v="457" actId="20577"/>
          <ac:spMkLst>
            <pc:docMk/>
            <pc:sldMk cId="1156466805" sldId="291"/>
            <ac:spMk id="3" creationId="{E13428FE-7D8B-7596-6A1E-976433F241F7}"/>
          </ac:spMkLst>
        </pc:spChg>
        <pc:spChg chg="add del">
          <ac:chgData name="Misty Mathews" userId="S::misty.mathews_cavu.co#ext#@sigaostudios.onmicrosoft.com::880eeba1-73d6-4ff4-84ee-e1782273f871" providerId="AD" clId="Web-{DB8E03E0-BF44-6D84-0961-E5E7D68D7B62}" dt="2022-09-07T14:56:06.721" v="185"/>
          <ac:spMkLst>
            <pc:docMk/>
            <pc:sldMk cId="1156466805" sldId="291"/>
            <ac:spMk id="5" creationId="{587F52F0-A2BC-F9B9-3508-F5D91F05C478}"/>
          </ac:spMkLst>
        </pc:spChg>
        <pc:spChg chg="add del mod">
          <ac:chgData name="Misty Mathews" userId="S::misty.mathews_cavu.co#ext#@sigaostudios.onmicrosoft.com::880eeba1-73d6-4ff4-84ee-e1782273f871" providerId="AD" clId="Web-{DB8E03E0-BF44-6D84-0961-E5E7D68D7B62}" dt="2022-09-07T14:59:04.086" v="217"/>
          <ac:spMkLst>
            <pc:docMk/>
            <pc:sldMk cId="1156466805" sldId="291"/>
            <ac:spMk id="7" creationId="{CC952D08-F004-D153-7183-DC391F0D7A5C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4:01.128" v="600" actId="20577"/>
          <ac:spMkLst>
            <pc:docMk/>
            <pc:sldMk cId="1156466805" sldId="291"/>
            <ac:spMk id="12" creationId="{EA0B4DA0-7DC6-9A64-AA87-DB598FC5094C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4:40.160" v="615" actId="20577"/>
          <ac:spMkLst>
            <pc:docMk/>
            <pc:sldMk cId="1156466805" sldId="291"/>
            <ac:spMk id="15" creationId="{EB48406F-283D-23AC-7EBA-DFDECCB88DA9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2:38.156" v="572" actId="20577"/>
          <ac:spMkLst>
            <pc:docMk/>
            <pc:sldMk cId="1156466805" sldId="291"/>
            <ac:spMk id="17" creationId="{C5A93E7B-3851-AE95-84AA-4C771375C9B0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9:44.216" v="745"/>
          <ac:spMkLst>
            <pc:docMk/>
            <pc:sldMk cId="1156466805" sldId="291"/>
            <ac:spMk id="19" creationId="{7D36804E-94E2-9322-9E77-2325667D8649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3:27.049" v="587" actId="1076"/>
          <ac:spMkLst>
            <pc:docMk/>
            <pc:sldMk cId="1156466805" sldId="291"/>
            <ac:spMk id="23" creationId="{D6437465-AFE1-CD34-4F2C-1D4F2AB40818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0:40.417" v="429" actId="1076"/>
          <ac:spMkLst>
            <pc:docMk/>
            <pc:sldMk cId="1156466805" sldId="291"/>
            <ac:spMk id="33" creationId="{8CB5FF7E-7D49-0D4A-43F1-E740F9D3FA33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0:40.417" v="428" actId="1076"/>
          <ac:spMkLst>
            <pc:docMk/>
            <pc:sldMk cId="1156466805" sldId="291"/>
            <ac:spMk id="35" creationId="{B136CE43-04DC-9C3E-E32C-2273CF54430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4:08.034" v="603" actId="20577"/>
          <ac:spMkLst>
            <pc:docMk/>
            <pc:sldMk cId="1156466805" sldId="291"/>
            <ac:spMk id="38" creationId="{55714622-17DF-493D-400F-3DDECB6A88CF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4:42.973" v="616" actId="20577"/>
          <ac:spMkLst>
            <pc:docMk/>
            <pc:sldMk cId="1156466805" sldId="291"/>
            <ac:spMk id="41" creationId="{E489D63E-FA2F-5076-C6DA-11A9C5BAD569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9:35.825" v="744"/>
          <ac:spMkLst>
            <pc:docMk/>
            <pc:sldMk cId="1156466805" sldId="291"/>
            <ac:spMk id="43" creationId="{D20BFE74-7B76-A052-A17B-900EBD236896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3:22.236" v="586" actId="1076"/>
          <ac:spMkLst>
            <pc:docMk/>
            <pc:sldMk cId="1156466805" sldId="291"/>
            <ac:spMk id="45" creationId="{6845C791-2C58-9DB1-B580-B0F838E47FD6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4:30.207" v="610" actId="20577"/>
          <ac:spMkLst>
            <pc:docMk/>
            <pc:sldMk cId="1156466805" sldId="291"/>
            <ac:spMk id="49" creationId="{0EF26EFA-AB8F-BDE5-8616-949627B22501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0:40.417" v="421" actId="1076"/>
          <ac:spMkLst>
            <pc:docMk/>
            <pc:sldMk cId="1156466805" sldId="291"/>
            <ac:spMk id="51" creationId="{7EEE126B-C85B-A99F-B8AD-5C21A263FD0E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3:38.111" v="590" actId="20577"/>
          <ac:spMkLst>
            <pc:docMk/>
            <pc:sldMk cId="1156466805" sldId="291"/>
            <ac:spMk id="53" creationId="{F2948D9E-5B73-4F82-0CD7-999E988B2304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0:31.950" v="526"/>
          <ac:spMkLst>
            <pc:docMk/>
            <pc:sldMk cId="1156466805" sldId="291"/>
            <ac:spMk id="55" creationId="{DBF82011-20AB-7613-0062-C3F835D6945B}"/>
          </ac:spMkLst>
        </pc:spChg>
        <pc:spChg chg="ord">
          <ac:chgData name="Misty Mathews" userId="S::misty.mathews_cavu.co#ext#@sigaostudios.onmicrosoft.com::880eeba1-73d6-4ff4-84ee-e1782273f871" providerId="AD" clId="Web-{DB8E03E0-BF44-6D84-0961-E5E7D68D7B62}" dt="2022-09-07T15:10:05.886" v="518"/>
          <ac:spMkLst>
            <pc:docMk/>
            <pc:sldMk cId="1156466805" sldId="291"/>
            <ac:spMk id="57" creationId="{BE13E7CC-DD60-EF75-28F7-EADF8905A8B0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3:52.065" v="597" actId="20577"/>
          <ac:spMkLst>
            <pc:docMk/>
            <pc:sldMk cId="1156466805" sldId="291"/>
            <ac:spMk id="58" creationId="{80F7BC20-0783-2553-A919-DEDD5EE6FA93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4:19.503" v="606" actId="20577"/>
          <ac:spMkLst>
            <pc:docMk/>
            <pc:sldMk cId="1156466805" sldId="291"/>
            <ac:spMk id="62" creationId="{48216B0D-80C3-0AB2-E300-2E169791D80E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5:15.753" v="494" actId="1076"/>
          <ac:spMkLst>
            <pc:docMk/>
            <pc:sldMk cId="1156466805" sldId="291"/>
            <ac:spMk id="91" creationId="{5A0C45E5-CAEE-E073-8DAA-6689A55681C4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5:15.784" v="495" actId="1076"/>
          <ac:spMkLst>
            <pc:docMk/>
            <pc:sldMk cId="1156466805" sldId="291"/>
            <ac:spMk id="93" creationId="{37DEA48C-B7DC-624B-00A3-7C0D1922930B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4:48.707" v="619" actId="20577"/>
          <ac:spMkLst>
            <pc:docMk/>
            <pc:sldMk cId="1156466805" sldId="291"/>
            <ac:spMk id="96" creationId="{3960624E-3FCD-CE3B-2C0D-D75CDE936568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05:15.878" v="497" actId="1076"/>
          <ac:spMkLst>
            <pc:docMk/>
            <pc:sldMk cId="1156466805" sldId="291"/>
            <ac:spMk id="99" creationId="{06DD0D7F-A7F3-E57E-27EF-1F45651A4A81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3:13.814" v="585" actId="20577"/>
          <ac:spMkLst>
            <pc:docMk/>
            <pc:sldMk cId="1156466805" sldId="291"/>
            <ac:spMk id="101" creationId="{8ADCE609-ED19-59E2-B769-016B711C4FB1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5:27.349" v="622" actId="20577"/>
          <ac:spMkLst>
            <pc:docMk/>
            <pc:sldMk cId="1156466805" sldId="291"/>
            <ac:spMk id="104" creationId="{EC526D6C-FD52-A5CA-3013-658216D90326}"/>
          </ac:spMkLst>
        </pc:spChg>
        <pc:spChg chg="mod">
          <ac:chgData name="Misty Mathews" userId="S::misty.mathews_cavu.co#ext#@sigaostudios.onmicrosoft.com::880eeba1-73d6-4ff4-84ee-e1782273f871" providerId="AD" clId="Web-{DB8E03E0-BF44-6D84-0961-E5E7D68D7B62}" dt="2022-09-07T15:15:35.084" v="625" actId="20577"/>
          <ac:spMkLst>
            <pc:docMk/>
            <pc:sldMk cId="1156466805" sldId="291"/>
            <ac:spMk id="108" creationId="{3F59FC89-5008-23AE-8B4E-CE3BC159C43B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5:57.991" v="637" actId="20577"/>
          <ac:spMkLst>
            <pc:docMk/>
            <pc:sldMk cId="1156466805" sldId="291"/>
            <ac:spMk id="111" creationId="{4BB7222A-1411-9481-2429-E2E58F11FD7F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5:53.537" v="633" actId="20577"/>
          <ac:spMkLst>
            <pc:docMk/>
            <pc:sldMk cId="1156466805" sldId="291"/>
            <ac:spMk id="113" creationId="{64C9CDFE-45E9-82CB-9D0B-39961AFFE61E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15:44.115" v="629" actId="20577"/>
          <ac:spMkLst>
            <pc:docMk/>
            <pc:sldMk cId="1156466805" sldId="291"/>
            <ac:spMk id="115" creationId="{BBF23B6B-2B39-1632-1465-C60AFA2E2775}"/>
          </ac:spMkLst>
        </pc:spChg>
        <pc:spChg chg="add del ord">
          <ac:chgData name="Misty Mathews" userId="S::misty.mathews_cavu.co#ext#@sigaostudios.onmicrosoft.com::880eeba1-73d6-4ff4-84ee-e1782273f871" providerId="AD" clId="Web-{DB8E03E0-BF44-6D84-0961-E5E7D68D7B62}" dt="2022-09-07T15:10:24.934" v="524"/>
          <ac:spMkLst>
            <pc:docMk/>
            <pc:sldMk cId="1156466805" sldId="291"/>
            <ac:spMk id="141" creationId="{4E33E5D4-BAC9-082B-D9C9-93452B0D29B6}"/>
          </ac:spMkLst>
        </pc:spChg>
        <pc:grpChg chg="add mod">
          <ac:chgData name="Misty Mathews" userId="S::misty.mathews_cavu.co#ext#@sigaostudios.onmicrosoft.com::880eeba1-73d6-4ff4-84ee-e1782273f871" providerId="AD" clId="Web-{DB8E03E0-BF44-6D84-0961-E5E7D68D7B62}" dt="2022-09-07T15:02:40.061" v="460" actId="1076"/>
          <ac:grpSpMkLst>
            <pc:docMk/>
            <pc:sldMk cId="1156466805" sldId="291"/>
            <ac:grpSpMk id="13" creationId="{4F377723-094C-99A4-A521-BB387A7772E3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31" actId="1076"/>
          <ac:grpSpMkLst>
            <pc:docMk/>
            <pc:sldMk cId="1156466805" sldId="291"/>
            <ac:grpSpMk id="27" creationId="{643409D9-81B8-DAE0-A8E6-95B64BD17597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30" actId="1076"/>
          <ac:grpSpMkLst>
            <pc:docMk/>
            <pc:sldMk cId="1156466805" sldId="291"/>
            <ac:grpSpMk id="31" creationId="{3BBE2C8E-5966-B64F-7AAA-329856F15877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27" actId="1076"/>
          <ac:grpSpMkLst>
            <pc:docMk/>
            <pc:sldMk cId="1156466805" sldId="291"/>
            <ac:grpSpMk id="39" creationId="{BACE70C0-DEF9-9756-8EF0-F8C34B3C7DAE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8" actId="1076"/>
          <ac:grpSpMkLst>
            <pc:docMk/>
            <pc:sldMk cId="1156466805" sldId="291"/>
            <ac:grpSpMk id="59" creationId="{AA39E9A6-3276-AF99-57A3-812D146DB526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7" actId="1076"/>
          <ac:grpSpMkLst>
            <pc:docMk/>
            <pc:sldMk cId="1156466805" sldId="291"/>
            <ac:grpSpMk id="63" creationId="{CC3F6589-1D6D-D88D-714B-F396D2FFDEBF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6" actId="1076"/>
          <ac:grpSpMkLst>
            <pc:docMk/>
            <pc:sldMk cId="1156466805" sldId="291"/>
            <ac:grpSpMk id="67" creationId="{C499F4D6-30FF-9A78-FCEF-2554A1BF2753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5" actId="1076"/>
          <ac:grpSpMkLst>
            <pc:docMk/>
            <pc:sldMk cId="1156466805" sldId="291"/>
            <ac:grpSpMk id="71" creationId="{B4272DF4-6348-F7DB-4F72-5F0400D54FED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4" actId="1076"/>
          <ac:grpSpMkLst>
            <pc:docMk/>
            <pc:sldMk cId="1156466805" sldId="291"/>
            <ac:grpSpMk id="75" creationId="{D6887613-1F45-424E-8046-138086750751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3" actId="1076"/>
          <ac:grpSpMkLst>
            <pc:docMk/>
            <pc:sldMk cId="1156466805" sldId="291"/>
            <ac:grpSpMk id="79" creationId="{40F95E6A-DD68-EC9F-7439-2AC5BDB6196C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2" actId="1076"/>
          <ac:grpSpMkLst>
            <pc:docMk/>
            <pc:sldMk cId="1156466805" sldId="291"/>
            <ac:grpSpMk id="83" creationId="{F7BB8B84-BADD-5901-8FBF-76901454FBE7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411" actId="1076"/>
          <ac:grpSpMkLst>
            <pc:docMk/>
            <pc:sldMk cId="1156466805" sldId="291"/>
            <ac:grpSpMk id="87" creationId="{CF0E97E6-6EB3-79AB-9EEC-C742B1C2F7DD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5:15.831" v="496" actId="1076"/>
          <ac:grpSpMkLst>
            <pc:docMk/>
            <pc:sldMk cId="1156466805" sldId="291"/>
            <ac:grpSpMk id="97" creationId="{BEBDD605-DD73-3BB0-CDA9-E38858A953AA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5:15.925" v="498" actId="1076"/>
          <ac:grpSpMkLst>
            <pc:docMk/>
            <pc:sldMk cId="1156466805" sldId="291"/>
            <ac:grpSpMk id="105" creationId="{871AD0B7-EA96-3261-AEE8-A8D9BD72D02B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5:15.972" v="499" actId="1076"/>
          <ac:grpSpMkLst>
            <pc:docMk/>
            <pc:sldMk cId="1156466805" sldId="291"/>
            <ac:grpSpMk id="109" creationId="{B977493C-3381-5771-4F5B-40E654850121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9" actId="1076"/>
          <ac:grpSpMkLst>
            <pc:docMk/>
            <pc:sldMk cId="1156466805" sldId="291"/>
            <ac:grpSpMk id="119" creationId="{85A9429A-B9F8-D458-DF60-646487EE12F9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8" actId="1076"/>
          <ac:grpSpMkLst>
            <pc:docMk/>
            <pc:sldMk cId="1156466805" sldId="291"/>
            <ac:grpSpMk id="123" creationId="{0494FAB5-B0AD-7ED7-9696-080B6CE3FCB3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7" actId="1076"/>
          <ac:grpSpMkLst>
            <pc:docMk/>
            <pc:sldMk cId="1156466805" sldId="291"/>
            <ac:grpSpMk id="127" creationId="{E83EDBCB-FEAC-48CF-8038-FF26C536DF7E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6" actId="1076"/>
          <ac:grpSpMkLst>
            <pc:docMk/>
            <pc:sldMk cId="1156466805" sldId="291"/>
            <ac:grpSpMk id="131" creationId="{0C3B0FCF-E097-A4FD-0B02-F6FD3135D738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5" actId="1076"/>
          <ac:grpSpMkLst>
            <pc:docMk/>
            <pc:sldMk cId="1156466805" sldId="291"/>
            <ac:grpSpMk id="135" creationId="{1EA0B2A8-4D2D-6350-74B8-D6282991D2F0}"/>
          </ac:grpSpMkLst>
        </pc:grpChg>
        <pc:grpChg chg="add mod">
          <ac:chgData name="Misty Mathews" userId="S::misty.mathews_cavu.co#ext#@sigaostudios.onmicrosoft.com::880eeba1-73d6-4ff4-84ee-e1782273f871" providerId="AD" clId="Web-{DB8E03E0-BF44-6D84-0961-E5E7D68D7B62}" dt="2022-09-07T15:00:40.417" v="394" actId="1076"/>
          <ac:grpSpMkLst>
            <pc:docMk/>
            <pc:sldMk cId="1156466805" sldId="291"/>
            <ac:grpSpMk id="139" creationId="{5E47F5A6-8464-27FA-0407-0591DADAF5FA}"/>
          </ac:grpSpMkLst>
        </pc:grpChg>
        <pc:graphicFrameChg chg="add mod modGraphic">
          <ac:chgData name="Misty Mathews" userId="S::misty.mathews_cavu.co#ext#@sigaostudios.onmicrosoft.com::880eeba1-73d6-4ff4-84ee-e1782273f871" providerId="AD" clId="Web-{DB8E03E0-BF44-6D84-0961-E5E7D68D7B62}" dt="2022-09-07T15:18:19.120" v="741" actId="1076"/>
          <ac:graphicFrameMkLst>
            <pc:docMk/>
            <pc:sldMk cId="1156466805" sldId="291"/>
            <ac:graphicFrameMk id="21" creationId="{0D3E3EEF-0294-C378-63F9-6FA771BDEBBA}"/>
          </ac:graphicFrameMkLst>
        </pc:graphicFrameChg>
        <pc:graphicFrameChg chg="add del mod modGraphic">
          <ac:chgData name="Misty Mathews" userId="S::misty.mathews_cavu.co#ext#@sigaostudios.onmicrosoft.com::880eeba1-73d6-4ff4-84ee-e1782273f871" providerId="AD" clId="Web-{DB8E03E0-BF44-6D84-0961-E5E7D68D7B62}" dt="2022-09-07T15:18:21.010" v="742" actId="1076"/>
          <ac:graphicFrameMkLst>
            <pc:docMk/>
            <pc:sldMk cId="1156466805" sldId="291"/>
            <ac:graphicFrameMk id="47" creationId="{1BB95101-0C82-EC47-CE17-2AFE278C3722}"/>
          </ac:graphicFrameMkLst>
        </pc:graphicFrameChg>
        <pc:graphicFrameChg chg="add del mod modGraphic">
          <ac:chgData name="Misty Mathews" userId="S::misty.mathews_cavu.co#ext#@sigaostudios.onmicrosoft.com::880eeba1-73d6-4ff4-84ee-e1782273f871" providerId="AD" clId="Web-{DB8E03E0-BF44-6D84-0961-E5E7D68D7B62}" dt="2022-09-07T15:17:41.290" v="737"/>
          <ac:graphicFrameMkLst>
            <pc:docMk/>
            <pc:sldMk cId="1156466805" sldId="291"/>
            <ac:graphicFrameMk id="89" creationId="{13AEACEA-860D-635C-8902-0FF0B32B60F9}"/>
          </ac:graphicFrameMkLst>
        </pc:graphicFrameChg>
      </pc:sldChg>
      <pc:sldChg chg="addSp delSp modSp new ord">
        <pc:chgData name="Misty Mathews" userId="S::misty.mathews_cavu.co#ext#@sigaostudios.onmicrosoft.com::880eeba1-73d6-4ff4-84ee-e1782273f871" providerId="AD" clId="Web-{DB8E03E0-BF44-6D84-0961-E5E7D68D7B62}" dt="2022-09-07T15:39:42.021" v="757" actId="20577"/>
        <pc:sldMkLst>
          <pc:docMk/>
          <pc:sldMk cId="3265731729" sldId="292"/>
        </pc:sldMkLst>
        <pc:spChg chg="del">
          <ac:chgData name="Misty Mathews" userId="S::misty.mathews_cavu.co#ext#@sigaostudios.onmicrosoft.com::880eeba1-73d6-4ff4-84ee-e1782273f871" providerId="AD" clId="Web-{DB8E03E0-BF44-6D84-0961-E5E7D68D7B62}" dt="2022-09-07T15:39:17.660" v="750"/>
          <ac:spMkLst>
            <pc:docMk/>
            <pc:sldMk cId="3265731729" sldId="292"/>
            <ac:spMk id="2" creationId="{220EEFED-BAB2-D97C-C4A5-B8D96B2CEF78}"/>
          </ac:spMkLst>
        </pc:spChg>
        <pc:spChg chg="del">
          <ac:chgData name="Misty Mathews" userId="S::misty.mathews_cavu.co#ext#@sigaostudios.onmicrosoft.com::880eeba1-73d6-4ff4-84ee-e1782273f871" providerId="AD" clId="Web-{DB8E03E0-BF44-6D84-0961-E5E7D68D7B62}" dt="2022-09-07T15:39:17.660" v="749"/>
          <ac:spMkLst>
            <pc:docMk/>
            <pc:sldMk cId="3265731729" sldId="292"/>
            <ac:spMk id="3" creationId="{E607022E-D1DF-10E6-E32C-4C52DF01EC6E}"/>
          </ac:spMkLst>
        </pc:spChg>
        <pc:spChg chg="add mod">
          <ac:chgData name="Misty Mathews" userId="S::misty.mathews_cavu.co#ext#@sigaostudios.onmicrosoft.com::880eeba1-73d6-4ff4-84ee-e1782273f871" providerId="AD" clId="Web-{DB8E03E0-BF44-6D84-0961-E5E7D68D7B62}" dt="2022-09-07T15:39:42.021" v="757" actId="20577"/>
          <ac:spMkLst>
            <pc:docMk/>
            <pc:sldMk cId="3265731729" sldId="292"/>
            <ac:spMk id="5" creationId="{EDE3C7A0-19B2-9244-EA01-247DE07B7460}"/>
          </ac:spMkLst>
        </pc:spChg>
        <pc:picChg chg="add mod">
          <ac:chgData name="Misty Mathews" userId="S::misty.mathews_cavu.co#ext#@sigaostudios.onmicrosoft.com::880eeba1-73d6-4ff4-84ee-e1782273f871" providerId="AD" clId="Web-{DB8E03E0-BF44-6D84-0961-E5E7D68D7B62}" dt="2022-09-07T15:39:24.879" v="755" actId="1076"/>
          <ac:picMkLst>
            <pc:docMk/>
            <pc:sldMk cId="3265731729" sldId="292"/>
            <ac:picMk id="7" creationId="{691A56FF-E986-1B65-67CE-B9B564C50427}"/>
          </ac:picMkLst>
        </pc:picChg>
        <pc:picChg chg="add mod">
          <ac:chgData name="Misty Mathews" userId="S::misty.mathews_cavu.co#ext#@sigaostudios.onmicrosoft.com::880eeba1-73d6-4ff4-84ee-e1782273f871" providerId="AD" clId="Web-{DB8E03E0-BF44-6D84-0961-E5E7D68D7B62}" dt="2022-09-07T15:39:24.879" v="756" actId="1076"/>
          <ac:picMkLst>
            <pc:docMk/>
            <pc:sldMk cId="3265731729" sldId="292"/>
            <ac:picMk id="9" creationId="{FA96452F-7599-5936-2AAE-986E0812388A}"/>
          </ac:picMkLst>
        </pc:picChg>
      </pc:sldChg>
      <pc:sldChg chg="add del">
        <pc:chgData name="Misty Mathews" userId="S::misty.mathews_cavu.co#ext#@sigaostudios.onmicrosoft.com::880eeba1-73d6-4ff4-84ee-e1782273f871" providerId="AD" clId="Web-{DB8E03E0-BF44-6D84-0961-E5E7D68D7B62}" dt="2022-09-07T15:39:48.568" v="758"/>
        <pc:sldMkLst>
          <pc:docMk/>
          <pc:sldMk cId="2640692154" sldId="293"/>
        </pc:sldMkLst>
      </pc:sldChg>
    </pc:docChg>
  </pc:docChgLst>
  <pc:docChgLst>
    <pc:chgData name="Christopher Sims" userId="a0a2532d-cd8c-4b0e-b5d7-12b3de3de02f" providerId="ADAL" clId="{CD771EC7-82C7-44BB-9526-0B599F27568A}"/>
    <pc:docChg chg="undo custSel modSld replTag delTag">
      <pc:chgData name="Christopher Sims" userId="a0a2532d-cd8c-4b0e-b5d7-12b3de3de02f" providerId="ADAL" clId="{CD771EC7-82C7-44BB-9526-0B599F27568A}" dt="2022-09-07T16:11:26.418" v="233"/>
      <pc:docMkLst>
        <pc:docMk/>
      </pc:docMkLst>
      <pc:sldChg chg="replTag delTag">
        <pc:chgData name="Christopher Sims" userId="a0a2532d-cd8c-4b0e-b5d7-12b3de3de02f" providerId="ADAL" clId="{CD771EC7-82C7-44BB-9526-0B599F27568A}" dt="2022-09-07T16:11:23.261" v="231"/>
        <pc:sldMkLst>
          <pc:docMk/>
          <pc:sldMk cId="2017376497" sldId="256"/>
        </pc:sldMkLst>
      </pc:sldChg>
      <pc:sldChg chg="addSp delSp modSp mod replTag delTag">
        <pc:chgData name="Christopher Sims" userId="a0a2532d-cd8c-4b0e-b5d7-12b3de3de02f" providerId="ADAL" clId="{CD771EC7-82C7-44BB-9526-0B599F27568A}" dt="2022-09-07T16:11:22.300" v="229"/>
        <pc:sldMkLst>
          <pc:docMk/>
          <pc:sldMk cId="2690673097" sldId="285"/>
        </pc:sldMkLst>
        <pc:spChg chg="del">
          <ac:chgData name="Christopher Sims" userId="a0a2532d-cd8c-4b0e-b5d7-12b3de3de02f" providerId="ADAL" clId="{CD771EC7-82C7-44BB-9526-0B599F27568A}" dt="2022-09-07T16:10:16.723" v="203" actId="931"/>
          <ac:spMkLst>
            <pc:docMk/>
            <pc:sldMk cId="2690673097" sldId="285"/>
            <ac:spMk id="5" creationId="{FA26C3DF-DE06-CD78-2F25-C2E2EA188829}"/>
          </ac:spMkLst>
        </pc:spChg>
        <pc:picChg chg="add mod">
          <ac:chgData name="Christopher Sims" userId="a0a2532d-cd8c-4b0e-b5d7-12b3de3de02f" providerId="ADAL" clId="{CD771EC7-82C7-44BB-9526-0B599F27568A}" dt="2022-09-07T16:11:20.429" v="227" actId="207"/>
          <ac:picMkLst>
            <pc:docMk/>
            <pc:sldMk cId="2690673097" sldId="285"/>
            <ac:picMk id="6" creationId="{08508707-5FCD-D36C-C0E6-E2555B84C09D}"/>
          </ac:picMkLst>
        </pc:picChg>
      </pc:sldChg>
      <pc:sldChg chg="addSp modSp mod replTag delTag">
        <pc:chgData name="Christopher Sims" userId="a0a2532d-cd8c-4b0e-b5d7-12b3de3de02f" providerId="ADAL" clId="{CD771EC7-82C7-44BB-9526-0B599F27568A}" dt="2022-09-07T16:11:14.486" v="222" actId="207"/>
        <pc:sldMkLst>
          <pc:docMk/>
          <pc:sldMk cId="2618584828" sldId="286"/>
        </pc:sldMkLst>
        <pc:picChg chg="add mod">
          <ac:chgData name="Christopher Sims" userId="a0a2532d-cd8c-4b0e-b5d7-12b3de3de02f" providerId="ADAL" clId="{CD771EC7-82C7-44BB-9526-0B599F27568A}" dt="2022-09-07T16:11:14.486" v="222" actId="207"/>
          <ac:picMkLst>
            <pc:docMk/>
            <pc:sldMk cId="2618584828" sldId="286"/>
            <ac:picMk id="4" creationId="{8971FC67-A99B-4F03-DEAB-B24CE2E72D58}"/>
          </ac:picMkLst>
        </pc:picChg>
      </pc:sldChg>
      <pc:sldChg chg="delSp modSp mod delAnim replTag delTag">
        <pc:chgData name="Christopher Sims" userId="a0a2532d-cd8c-4b0e-b5d7-12b3de3de02f" providerId="ADAL" clId="{CD771EC7-82C7-44BB-9526-0B599F27568A}" dt="2022-09-07T16:09:52.215" v="198"/>
        <pc:sldMkLst>
          <pc:docMk/>
          <pc:sldMk cId="998301052" sldId="287"/>
        </pc:sldMkLst>
        <pc:spChg chg="del">
          <ac:chgData name="Christopher Sims" userId="a0a2532d-cd8c-4b0e-b5d7-12b3de3de02f" providerId="ADAL" clId="{CD771EC7-82C7-44BB-9526-0B599F27568A}" dt="2022-09-07T16:08:41.814" v="181" actId="478"/>
          <ac:spMkLst>
            <pc:docMk/>
            <pc:sldMk cId="998301052" sldId="287"/>
            <ac:spMk id="13" creationId="{828D6F4D-FC30-2D5F-D100-6193659A70F1}"/>
          </ac:spMkLst>
        </pc:spChg>
        <pc:spChg chg="del">
          <ac:chgData name="Christopher Sims" userId="a0a2532d-cd8c-4b0e-b5d7-12b3de3de02f" providerId="ADAL" clId="{CD771EC7-82C7-44BB-9526-0B599F27568A}" dt="2022-09-07T16:08:27.044" v="178" actId="478"/>
          <ac:spMkLst>
            <pc:docMk/>
            <pc:sldMk cId="998301052" sldId="287"/>
            <ac:spMk id="16" creationId="{A7520B1D-1329-7D3B-0AE2-36453AEC76AA}"/>
          </ac:spMkLst>
        </pc:spChg>
        <pc:spChg chg="del">
          <ac:chgData name="Christopher Sims" userId="a0a2532d-cd8c-4b0e-b5d7-12b3de3de02f" providerId="ADAL" clId="{CD771EC7-82C7-44BB-9526-0B599F27568A}" dt="2022-09-07T16:08:18.736" v="176" actId="478"/>
          <ac:spMkLst>
            <pc:docMk/>
            <pc:sldMk cId="998301052" sldId="287"/>
            <ac:spMk id="27" creationId="{0A5101E6-E7B5-0CD4-5091-B1542D289BD3}"/>
          </ac:spMkLst>
        </pc:spChg>
        <pc:spChg chg="mod">
          <ac:chgData name="Christopher Sims" userId="a0a2532d-cd8c-4b0e-b5d7-12b3de3de02f" providerId="ADAL" clId="{CD771EC7-82C7-44BB-9526-0B599F27568A}" dt="2022-09-07T16:09:15.232" v="188" actId="242"/>
          <ac:spMkLst>
            <pc:docMk/>
            <pc:sldMk cId="998301052" sldId="287"/>
            <ac:spMk id="30" creationId="{B58BF771-8F39-C0FB-EE6F-B59326356A2D}"/>
          </ac:spMkLst>
        </pc:spChg>
        <pc:spChg chg="mod">
          <ac:chgData name="Christopher Sims" userId="a0a2532d-cd8c-4b0e-b5d7-12b3de3de02f" providerId="ADAL" clId="{CD771EC7-82C7-44BB-9526-0B599F27568A}" dt="2022-09-07T16:09:43.098" v="193" actId="1076"/>
          <ac:spMkLst>
            <pc:docMk/>
            <pc:sldMk cId="998301052" sldId="287"/>
            <ac:spMk id="36" creationId="{7CF10855-C0F8-B00E-B508-1B3507E90AC4}"/>
          </ac:spMkLst>
        </pc:spChg>
        <pc:spChg chg="mod">
          <ac:chgData name="Christopher Sims" userId="a0a2532d-cd8c-4b0e-b5d7-12b3de3de02f" providerId="ADAL" clId="{CD771EC7-82C7-44BB-9526-0B599F27568A}" dt="2022-09-07T16:09:43.098" v="193" actId="1076"/>
          <ac:spMkLst>
            <pc:docMk/>
            <pc:sldMk cId="998301052" sldId="287"/>
            <ac:spMk id="37" creationId="{2AC93CC1-3843-7813-5622-6694F2B13270}"/>
          </ac:spMkLst>
        </pc:spChg>
        <pc:grpChg chg="mod">
          <ac:chgData name="Christopher Sims" userId="a0a2532d-cd8c-4b0e-b5d7-12b3de3de02f" providerId="ADAL" clId="{CD771EC7-82C7-44BB-9526-0B599F27568A}" dt="2022-09-07T16:09:48.680" v="194" actId="1076"/>
          <ac:grpSpMkLst>
            <pc:docMk/>
            <pc:sldMk cId="998301052" sldId="287"/>
            <ac:grpSpMk id="32" creationId="{23B35867-2BEA-3F62-4BCD-523832757DC7}"/>
          </ac:grpSpMkLst>
        </pc:grpChg>
        <pc:grpChg chg="mod">
          <ac:chgData name="Christopher Sims" userId="a0a2532d-cd8c-4b0e-b5d7-12b3de3de02f" providerId="ADAL" clId="{CD771EC7-82C7-44BB-9526-0B599F27568A}" dt="2022-09-07T16:08:46.699" v="182" actId="1076"/>
          <ac:grpSpMkLst>
            <pc:docMk/>
            <pc:sldMk cId="998301052" sldId="287"/>
            <ac:grpSpMk id="38" creationId="{E4E64340-8D24-05D3-76AE-B229C15AE727}"/>
          </ac:grpSpMkLst>
        </pc:grpChg>
      </pc:sldChg>
      <pc:sldChg chg="delSp modSp mod replTag delTag">
        <pc:chgData name="Christopher Sims" userId="a0a2532d-cd8c-4b0e-b5d7-12b3de3de02f" providerId="ADAL" clId="{CD771EC7-82C7-44BB-9526-0B599F27568A}" dt="2022-09-07T16:11:26.418" v="233"/>
        <pc:sldMkLst>
          <pc:docMk/>
          <pc:sldMk cId="561036270" sldId="289"/>
        </pc:sldMkLst>
        <pc:spChg chg="mod">
          <ac:chgData name="Christopher Sims" userId="a0a2532d-cd8c-4b0e-b5d7-12b3de3de02f" providerId="ADAL" clId="{CD771EC7-82C7-44BB-9526-0B599F27568A}" dt="2022-09-07T15:54:55.167" v="12" actId="552"/>
          <ac:spMkLst>
            <pc:docMk/>
            <pc:sldMk cId="561036270" sldId="289"/>
            <ac:spMk id="97" creationId="{0BB0B08A-98F3-6575-8DB7-3971DA8003F8}"/>
          </ac:spMkLst>
        </pc:spChg>
        <pc:spChg chg="mod">
          <ac:chgData name="Christopher Sims" userId="a0a2532d-cd8c-4b0e-b5d7-12b3de3de02f" providerId="ADAL" clId="{CD771EC7-82C7-44BB-9526-0B599F27568A}" dt="2022-09-07T15:54:55.167" v="12" actId="552"/>
          <ac:spMkLst>
            <pc:docMk/>
            <pc:sldMk cId="561036270" sldId="289"/>
            <ac:spMk id="99" creationId="{31CC6F84-1A81-B8AB-9E87-C88CD3680873}"/>
          </ac:spMkLst>
        </pc:spChg>
        <pc:spChg chg="mod">
          <ac:chgData name="Christopher Sims" userId="a0a2532d-cd8c-4b0e-b5d7-12b3de3de02f" providerId="ADAL" clId="{CD771EC7-82C7-44BB-9526-0B599F27568A}" dt="2022-09-07T15:54:55.167" v="12" actId="552"/>
          <ac:spMkLst>
            <pc:docMk/>
            <pc:sldMk cId="561036270" sldId="289"/>
            <ac:spMk id="101" creationId="{D7B7C858-BF42-9EE0-D8AF-12F70795CF74}"/>
          </ac:spMkLst>
        </pc:spChg>
        <pc:spChg chg="mod">
          <ac:chgData name="Christopher Sims" userId="a0a2532d-cd8c-4b0e-b5d7-12b3de3de02f" providerId="ADAL" clId="{CD771EC7-82C7-44BB-9526-0B599F27568A}" dt="2022-09-07T15:54:55.167" v="12" actId="552"/>
          <ac:spMkLst>
            <pc:docMk/>
            <pc:sldMk cId="561036270" sldId="289"/>
            <ac:spMk id="103" creationId="{0A062AEC-0BD7-DA16-C381-839C350047B3}"/>
          </ac:spMkLst>
        </pc:spChg>
        <pc:spChg chg="mod">
          <ac:chgData name="Christopher Sims" userId="a0a2532d-cd8c-4b0e-b5d7-12b3de3de02f" providerId="ADAL" clId="{CD771EC7-82C7-44BB-9526-0B599F27568A}" dt="2022-09-07T15:54:26.248" v="11" actId="12"/>
          <ac:spMkLst>
            <pc:docMk/>
            <pc:sldMk cId="561036270" sldId="289"/>
            <ac:spMk id="105" creationId="{14E6B6FD-6559-3CCF-75C9-3160F72E65C0}"/>
          </ac:spMkLst>
        </pc:spChg>
        <pc:spChg chg="mod">
          <ac:chgData name="Christopher Sims" userId="a0a2532d-cd8c-4b0e-b5d7-12b3de3de02f" providerId="ADAL" clId="{CD771EC7-82C7-44BB-9526-0B599F27568A}" dt="2022-09-07T15:54:13.012" v="10" actId="12"/>
          <ac:spMkLst>
            <pc:docMk/>
            <pc:sldMk cId="561036270" sldId="289"/>
            <ac:spMk id="107" creationId="{1DD6C5FA-9341-3503-AE0E-E00E098632D8}"/>
          </ac:spMkLst>
        </pc:spChg>
        <pc:spChg chg="mod">
          <ac:chgData name="Christopher Sims" userId="a0a2532d-cd8c-4b0e-b5d7-12b3de3de02f" providerId="ADAL" clId="{CD771EC7-82C7-44BB-9526-0B599F27568A}" dt="2022-09-07T15:56:14.593" v="20" actId="12"/>
          <ac:spMkLst>
            <pc:docMk/>
            <pc:sldMk cId="561036270" sldId="289"/>
            <ac:spMk id="109" creationId="{44D19323-AA17-414B-C59A-2CBA4693421D}"/>
          </ac:spMkLst>
        </pc:spChg>
        <pc:spChg chg="mod">
          <ac:chgData name="Christopher Sims" userId="a0a2532d-cd8c-4b0e-b5d7-12b3de3de02f" providerId="ADAL" clId="{CD771EC7-82C7-44BB-9526-0B599F27568A}" dt="2022-09-07T15:56:03.043" v="18" actId="12"/>
          <ac:spMkLst>
            <pc:docMk/>
            <pc:sldMk cId="561036270" sldId="289"/>
            <ac:spMk id="111" creationId="{8B2C43B3-5572-E32F-E664-21F3997E4BA6}"/>
          </ac:spMkLst>
        </pc:spChg>
        <pc:spChg chg="del mod topLvl">
          <ac:chgData name="Christopher Sims" userId="a0a2532d-cd8c-4b0e-b5d7-12b3de3de02f" providerId="ADAL" clId="{CD771EC7-82C7-44BB-9526-0B599F27568A}" dt="2022-09-07T15:56:52.803" v="25" actId="478"/>
          <ac:spMkLst>
            <pc:docMk/>
            <pc:sldMk cId="561036270" sldId="289"/>
            <ac:spMk id="113" creationId="{9CFB56B9-4A5D-08E7-F25F-4BAC4DE05081}"/>
          </ac:spMkLst>
        </pc:spChg>
        <pc:spChg chg="mod topLvl">
          <ac:chgData name="Christopher Sims" userId="a0a2532d-cd8c-4b0e-b5d7-12b3de3de02f" providerId="ADAL" clId="{CD771EC7-82C7-44BB-9526-0B599F27568A}" dt="2022-09-07T15:57:34.848" v="38" actId="120"/>
          <ac:spMkLst>
            <pc:docMk/>
            <pc:sldMk cId="561036270" sldId="289"/>
            <ac:spMk id="114" creationId="{1F4E7932-0A73-0CE9-6E30-877D295FF8C0}"/>
          </ac:spMkLst>
        </pc:spChg>
        <pc:spChg chg="mod">
          <ac:chgData name="Christopher Sims" userId="a0a2532d-cd8c-4b0e-b5d7-12b3de3de02f" providerId="ADAL" clId="{CD771EC7-82C7-44BB-9526-0B599F27568A}" dt="2022-09-07T15:55:08.953" v="13" actId="208"/>
          <ac:spMkLst>
            <pc:docMk/>
            <pc:sldMk cId="561036270" sldId="289"/>
            <ac:spMk id="117" creationId="{71A0EFE5-151E-0604-3F93-A35D1C978F81}"/>
          </ac:spMkLst>
        </pc:spChg>
        <pc:spChg chg="mod">
          <ac:chgData name="Christopher Sims" userId="a0a2532d-cd8c-4b0e-b5d7-12b3de3de02f" providerId="ADAL" clId="{CD771EC7-82C7-44BB-9526-0B599F27568A}" dt="2022-09-07T15:55:08.953" v="13" actId="208"/>
          <ac:spMkLst>
            <pc:docMk/>
            <pc:sldMk cId="561036270" sldId="289"/>
            <ac:spMk id="119" creationId="{5FFA1387-551B-5C0C-7FF2-9340C9C508E3}"/>
          </ac:spMkLst>
        </pc:spChg>
        <pc:spChg chg="mod">
          <ac:chgData name="Christopher Sims" userId="a0a2532d-cd8c-4b0e-b5d7-12b3de3de02f" providerId="ADAL" clId="{CD771EC7-82C7-44BB-9526-0B599F27568A}" dt="2022-09-07T15:55:08.953" v="13" actId="208"/>
          <ac:spMkLst>
            <pc:docMk/>
            <pc:sldMk cId="561036270" sldId="289"/>
            <ac:spMk id="121" creationId="{A3B20011-3254-703C-7A79-F417D654DB5F}"/>
          </ac:spMkLst>
        </pc:spChg>
        <pc:spChg chg="mod">
          <ac:chgData name="Christopher Sims" userId="a0a2532d-cd8c-4b0e-b5d7-12b3de3de02f" providerId="ADAL" clId="{CD771EC7-82C7-44BB-9526-0B599F27568A}" dt="2022-09-07T15:55:08.953" v="13" actId="208"/>
          <ac:spMkLst>
            <pc:docMk/>
            <pc:sldMk cId="561036270" sldId="289"/>
            <ac:spMk id="123" creationId="{0864EE79-6542-4F36-DAB0-C1392D3C999F}"/>
          </ac:spMkLst>
        </pc:spChg>
        <pc:spChg chg="mod">
          <ac:chgData name="Christopher Sims" userId="a0a2532d-cd8c-4b0e-b5d7-12b3de3de02f" providerId="ADAL" clId="{CD771EC7-82C7-44BB-9526-0B599F27568A}" dt="2022-09-07T15:55:22.533" v="14" actId="208"/>
          <ac:spMkLst>
            <pc:docMk/>
            <pc:sldMk cId="561036270" sldId="289"/>
            <ac:spMk id="125" creationId="{848DAD9F-51C0-BA44-C20E-3885ED5035D7}"/>
          </ac:spMkLst>
        </pc:spChg>
        <pc:grpChg chg="del mod">
          <ac:chgData name="Christopher Sims" userId="a0a2532d-cd8c-4b0e-b5d7-12b3de3de02f" providerId="ADAL" clId="{CD771EC7-82C7-44BB-9526-0B599F27568A}" dt="2022-09-07T15:56:52.803" v="25" actId="478"/>
          <ac:grpSpMkLst>
            <pc:docMk/>
            <pc:sldMk cId="561036270" sldId="289"/>
            <ac:grpSpMk id="115" creationId="{1E548FEE-8388-2675-AED1-D0143C6177AD}"/>
          </ac:grpSpMkLst>
        </pc:grpChg>
      </pc:sldChg>
      <pc:sldChg chg="addSp delSp modSp mod modAnim replTag delTag">
        <pc:chgData name="Christopher Sims" userId="a0a2532d-cd8c-4b0e-b5d7-12b3de3de02f" providerId="ADAL" clId="{CD771EC7-82C7-44BB-9526-0B599F27568A}" dt="2022-09-07T16:09:51.080" v="196"/>
        <pc:sldMkLst>
          <pc:docMk/>
          <pc:sldMk cId="1156466805" sldId="291"/>
        </pc:sldMkLst>
        <pc:spChg chg="add mod">
          <ac:chgData name="Christopher Sims" userId="a0a2532d-cd8c-4b0e-b5d7-12b3de3de02f" providerId="ADAL" clId="{CD771EC7-82C7-44BB-9526-0B599F27568A}" dt="2022-09-07T16:06:09.120" v="139" actId="164"/>
          <ac:spMkLst>
            <pc:docMk/>
            <pc:sldMk cId="1156466805" sldId="291"/>
            <ac:spMk id="4" creationId="{96D24863-1BC2-D702-2F25-50F0009B0ADA}"/>
          </ac:spMkLst>
        </pc:spChg>
        <pc:spChg chg="mod">
          <ac:chgData name="Christopher Sims" userId="a0a2532d-cd8c-4b0e-b5d7-12b3de3de02f" providerId="ADAL" clId="{CD771EC7-82C7-44BB-9526-0B599F27568A}" dt="2022-09-07T15:59:10.943" v="50" actId="207"/>
          <ac:spMkLst>
            <pc:docMk/>
            <pc:sldMk cId="1156466805" sldId="291"/>
            <ac:spMk id="11" creationId="{01C002F6-C6CB-3870-FC3E-234941BA808C}"/>
          </ac:spMkLst>
        </pc:spChg>
        <pc:spChg chg="mod">
          <ac:chgData name="Christopher Sims" userId="a0a2532d-cd8c-4b0e-b5d7-12b3de3de02f" providerId="ADAL" clId="{CD771EC7-82C7-44BB-9526-0B599F27568A}" dt="2022-09-07T16:03:26.627" v="106" actId="164"/>
          <ac:spMkLst>
            <pc:docMk/>
            <pc:sldMk cId="1156466805" sldId="291"/>
            <ac:spMk id="17" creationId="{C5A93E7B-3851-AE95-84AA-4C771375C9B0}"/>
          </ac:spMkLst>
        </pc:spChg>
        <pc:spChg chg="mod">
          <ac:chgData name="Christopher Sims" userId="a0a2532d-cd8c-4b0e-b5d7-12b3de3de02f" providerId="ADAL" clId="{CD771EC7-82C7-44BB-9526-0B599F27568A}" dt="2022-09-07T16:03:26.627" v="106" actId="164"/>
          <ac:spMkLst>
            <pc:docMk/>
            <pc:sldMk cId="1156466805" sldId="291"/>
            <ac:spMk id="19" creationId="{7D36804E-94E2-9322-9E77-2325667D8649}"/>
          </ac:spMkLst>
        </pc:spChg>
        <pc:spChg chg="mod">
          <ac:chgData name="Christopher Sims" userId="a0a2532d-cd8c-4b0e-b5d7-12b3de3de02f" providerId="ADAL" clId="{CD771EC7-82C7-44BB-9526-0B599F27568A}" dt="2022-09-07T16:03:35.496" v="110" actId="164"/>
          <ac:spMkLst>
            <pc:docMk/>
            <pc:sldMk cId="1156466805" sldId="291"/>
            <ac:spMk id="23" creationId="{D6437465-AFE1-CD34-4F2C-1D4F2AB40818}"/>
          </ac:spMkLst>
        </pc:spChg>
        <pc:spChg chg="mod">
          <ac:chgData name="Christopher Sims" userId="a0a2532d-cd8c-4b0e-b5d7-12b3de3de02f" providerId="ADAL" clId="{CD771EC7-82C7-44BB-9526-0B599F27568A}" dt="2022-09-07T16:05:06.255" v="131" actId="164"/>
          <ac:spMkLst>
            <pc:docMk/>
            <pc:sldMk cId="1156466805" sldId="291"/>
            <ac:spMk id="33" creationId="{8CB5FF7E-7D49-0D4A-43F1-E740F9D3FA33}"/>
          </ac:spMkLst>
        </pc:spChg>
        <pc:spChg chg="mod">
          <ac:chgData name="Christopher Sims" userId="a0a2532d-cd8c-4b0e-b5d7-12b3de3de02f" providerId="ADAL" clId="{CD771EC7-82C7-44BB-9526-0B599F27568A}" dt="2022-09-07T16:04:14.773" v="116" actId="164"/>
          <ac:spMkLst>
            <pc:docMk/>
            <pc:sldMk cId="1156466805" sldId="291"/>
            <ac:spMk id="35" creationId="{B136CE43-04DC-9C3E-E32C-2273CF544306}"/>
          </ac:spMkLst>
        </pc:spChg>
        <pc:spChg chg="mod">
          <ac:chgData name="Christopher Sims" userId="a0a2532d-cd8c-4b0e-b5d7-12b3de3de02f" providerId="ADAL" clId="{CD771EC7-82C7-44BB-9526-0B599F27568A}" dt="2022-09-07T16:03:43.310" v="112" actId="164"/>
          <ac:spMkLst>
            <pc:docMk/>
            <pc:sldMk cId="1156466805" sldId="291"/>
            <ac:spMk id="43" creationId="{D20BFE74-7B76-A052-A17B-900EBD236896}"/>
          </ac:spMkLst>
        </pc:spChg>
        <pc:spChg chg="mod">
          <ac:chgData name="Christopher Sims" userId="a0a2532d-cd8c-4b0e-b5d7-12b3de3de02f" providerId="ADAL" clId="{CD771EC7-82C7-44BB-9526-0B599F27568A}" dt="2022-09-07T16:03:58.091" v="114" actId="164"/>
          <ac:spMkLst>
            <pc:docMk/>
            <pc:sldMk cId="1156466805" sldId="291"/>
            <ac:spMk id="49" creationId="{0EF26EFA-AB8F-BDE5-8616-949627B22501}"/>
          </ac:spMkLst>
        </pc:spChg>
        <pc:spChg chg="mod">
          <ac:chgData name="Christopher Sims" userId="a0a2532d-cd8c-4b0e-b5d7-12b3de3de02f" providerId="ADAL" clId="{CD771EC7-82C7-44BB-9526-0B599F27568A}" dt="2022-09-07T16:04:14.773" v="116" actId="164"/>
          <ac:spMkLst>
            <pc:docMk/>
            <pc:sldMk cId="1156466805" sldId="291"/>
            <ac:spMk id="51" creationId="{7EEE126B-C85B-A99F-B8AD-5C21A263FD0E}"/>
          </ac:spMkLst>
        </pc:spChg>
        <pc:spChg chg="mod topLvl">
          <ac:chgData name="Christopher Sims" userId="a0a2532d-cd8c-4b0e-b5d7-12b3de3de02f" providerId="ADAL" clId="{CD771EC7-82C7-44BB-9526-0B599F27568A}" dt="2022-09-07T16:04:52.377" v="126" actId="164"/>
          <ac:spMkLst>
            <pc:docMk/>
            <pc:sldMk cId="1156466805" sldId="291"/>
            <ac:spMk id="53" creationId="{F2948D9E-5B73-4F82-0CD7-999E988B2304}"/>
          </ac:spMkLst>
        </pc:spChg>
        <pc:spChg chg="mod topLvl">
          <ac:chgData name="Christopher Sims" userId="a0a2532d-cd8c-4b0e-b5d7-12b3de3de02f" providerId="ADAL" clId="{CD771EC7-82C7-44BB-9526-0B599F27568A}" dt="2022-09-07T16:04:52.377" v="126" actId="164"/>
          <ac:spMkLst>
            <pc:docMk/>
            <pc:sldMk cId="1156466805" sldId="291"/>
            <ac:spMk id="55" creationId="{DBF82011-20AB-7613-0062-C3F835D6945B}"/>
          </ac:spMkLst>
        </pc:spChg>
        <pc:spChg chg="mod">
          <ac:chgData name="Christopher Sims" userId="a0a2532d-cd8c-4b0e-b5d7-12b3de3de02f" providerId="ADAL" clId="{CD771EC7-82C7-44BB-9526-0B599F27568A}" dt="2022-09-07T16:04:49.190" v="125" actId="165"/>
          <ac:spMkLst>
            <pc:docMk/>
            <pc:sldMk cId="1156466805" sldId="291"/>
            <ac:spMk id="57" creationId="{BE13E7CC-DD60-EF75-28F7-EADF8905A8B0}"/>
          </ac:spMkLst>
        </pc:spChg>
        <pc:spChg chg="mod">
          <ac:chgData name="Christopher Sims" userId="a0a2532d-cd8c-4b0e-b5d7-12b3de3de02f" providerId="ADAL" clId="{CD771EC7-82C7-44BB-9526-0B599F27568A}" dt="2022-09-07T16:04:49.190" v="125" actId="165"/>
          <ac:spMkLst>
            <pc:docMk/>
            <pc:sldMk cId="1156466805" sldId="291"/>
            <ac:spMk id="58" creationId="{80F7BC20-0783-2553-A919-DEDD5EE6FA93}"/>
          </ac:spMkLst>
        </pc:spChg>
        <pc:spChg chg="mod">
          <ac:chgData name="Christopher Sims" userId="a0a2532d-cd8c-4b0e-b5d7-12b3de3de02f" providerId="ADAL" clId="{CD771EC7-82C7-44BB-9526-0B599F27568A}" dt="2022-09-07T16:05:13.176" v="133" actId="1076"/>
          <ac:spMkLst>
            <pc:docMk/>
            <pc:sldMk cId="1156466805" sldId="291"/>
            <ac:spMk id="61" creationId="{2510247E-DCB3-C28E-E6C7-BEA552DD2C93}"/>
          </ac:spMkLst>
        </pc:spChg>
        <pc:spChg chg="mod">
          <ac:chgData name="Christopher Sims" userId="a0a2532d-cd8c-4b0e-b5d7-12b3de3de02f" providerId="ADAL" clId="{CD771EC7-82C7-44BB-9526-0B599F27568A}" dt="2022-09-07T16:07:09.960" v="156" actId="164"/>
          <ac:spMkLst>
            <pc:docMk/>
            <pc:sldMk cId="1156466805" sldId="291"/>
            <ac:spMk id="91" creationId="{5A0C45E5-CAEE-E073-8DAA-6689A55681C4}"/>
          </ac:spMkLst>
        </pc:spChg>
        <pc:spChg chg="mod">
          <ac:chgData name="Christopher Sims" userId="a0a2532d-cd8c-4b0e-b5d7-12b3de3de02f" providerId="ADAL" clId="{CD771EC7-82C7-44BB-9526-0B599F27568A}" dt="2022-09-07T16:06:29.349" v="142" actId="164"/>
          <ac:spMkLst>
            <pc:docMk/>
            <pc:sldMk cId="1156466805" sldId="291"/>
            <ac:spMk id="93" creationId="{37DEA48C-B7DC-624B-00A3-7C0D1922930B}"/>
          </ac:spMkLst>
        </pc:spChg>
        <pc:spChg chg="mod">
          <ac:chgData name="Christopher Sims" userId="a0a2532d-cd8c-4b0e-b5d7-12b3de3de02f" providerId="ADAL" clId="{CD771EC7-82C7-44BB-9526-0B599F27568A}" dt="2022-09-07T16:07:01.713" v="154" actId="164"/>
          <ac:spMkLst>
            <pc:docMk/>
            <pc:sldMk cId="1156466805" sldId="291"/>
            <ac:spMk id="99" creationId="{06DD0D7F-A7F3-E57E-27EF-1F45651A4A81}"/>
          </ac:spMkLst>
        </pc:spChg>
        <pc:spChg chg="mod">
          <ac:chgData name="Christopher Sims" userId="a0a2532d-cd8c-4b0e-b5d7-12b3de3de02f" providerId="ADAL" clId="{CD771EC7-82C7-44BB-9526-0B599F27568A}" dt="2022-09-07T16:06:59.989" v="153" actId="164"/>
          <ac:spMkLst>
            <pc:docMk/>
            <pc:sldMk cId="1156466805" sldId="291"/>
            <ac:spMk id="103" creationId="{8732B7A4-6476-6622-2A30-80F2B67E0371}"/>
          </ac:spMkLst>
        </pc:spChg>
        <pc:spChg chg="mod">
          <ac:chgData name="Christopher Sims" userId="a0a2532d-cd8c-4b0e-b5d7-12b3de3de02f" providerId="ADAL" clId="{CD771EC7-82C7-44BB-9526-0B599F27568A}" dt="2022-09-07T16:06:59.989" v="153" actId="164"/>
          <ac:spMkLst>
            <pc:docMk/>
            <pc:sldMk cId="1156466805" sldId="291"/>
            <ac:spMk id="104" creationId="{EC526D6C-FD52-A5CA-3013-658216D90326}"/>
          </ac:spMkLst>
        </pc:spChg>
        <pc:spChg chg="mod">
          <ac:chgData name="Christopher Sims" userId="a0a2532d-cd8c-4b0e-b5d7-12b3de3de02f" providerId="ADAL" clId="{CD771EC7-82C7-44BB-9526-0B599F27568A}" dt="2022-09-07T16:06:33.242" v="143" actId="1076"/>
          <ac:spMkLst>
            <pc:docMk/>
            <pc:sldMk cId="1156466805" sldId="291"/>
            <ac:spMk id="107" creationId="{839B7ED2-BCA7-805A-AE3F-08F8FB3C2016}"/>
          </ac:spMkLst>
        </pc:spChg>
        <pc:spChg chg="mod">
          <ac:chgData name="Christopher Sims" userId="a0a2532d-cd8c-4b0e-b5d7-12b3de3de02f" providerId="ADAL" clId="{CD771EC7-82C7-44BB-9526-0B599F27568A}" dt="2022-09-07T16:06:39.201" v="144" actId="1076"/>
          <ac:spMkLst>
            <pc:docMk/>
            <pc:sldMk cId="1156466805" sldId="291"/>
            <ac:spMk id="108" creationId="{3F59FC89-5008-23AE-8B4E-CE3BC159C43B}"/>
          </ac:spMkLst>
        </pc:spChg>
        <pc:spChg chg="mod">
          <ac:chgData name="Christopher Sims" userId="a0a2532d-cd8c-4b0e-b5d7-12b3de3de02f" providerId="ADAL" clId="{CD771EC7-82C7-44BB-9526-0B599F27568A}" dt="2022-09-07T16:06:29.349" v="142" actId="164"/>
          <ac:spMkLst>
            <pc:docMk/>
            <pc:sldMk cId="1156466805" sldId="291"/>
            <ac:spMk id="111" creationId="{4BB7222A-1411-9481-2429-E2E58F11FD7F}"/>
          </ac:spMkLst>
        </pc:spChg>
        <pc:spChg chg="mod">
          <ac:chgData name="Christopher Sims" userId="a0a2532d-cd8c-4b0e-b5d7-12b3de3de02f" providerId="ADAL" clId="{CD771EC7-82C7-44BB-9526-0B599F27568A}" dt="2022-09-07T16:07:01.713" v="154" actId="164"/>
          <ac:spMkLst>
            <pc:docMk/>
            <pc:sldMk cId="1156466805" sldId="291"/>
            <ac:spMk id="113" creationId="{64C9CDFE-45E9-82CB-9D0B-39961AFFE61E}"/>
          </ac:spMkLst>
        </pc:spChg>
        <pc:spChg chg="mod">
          <ac:chgData name="Christopher Sims" userId="a0a2532d-cd8c-4b0e-b5d7-12b3de3de02f" providerId="ADAL" clId="{CD771EC7-82C7-44BB-9526-0B599F27568A}" dt="2022-09-07T16:07:09.960" v="156" actId="164"/>
          <ac:spMkLst>
            <pc:docMk/>
            <pc:sldMk cId="1156466805" sldId="291"/>
            <ac:spMk id="115" creationId="{BBF23B6B-2B39-1632-1465-C60AFA2E2775}"/>
          </ac:spMkLst>
        </pc:spChg>
        <pc:grpChg chg="add mod">
          <ac:chgData name="Christopher Sims" userId="a0a2532d-cd8c-4b0e-b5d7-12b3de3de02f" providerId="ADAL" clId="{CD771EC7-82C7-44BB-9526-0B599F27568A}" dt="2022-09-07T16:03:26.627" v="106" actId="164"/>
          <ac:grpSpMkLst>
            <pc:docMk/>
            <pc:sldMk cId="1156466805" sldId="291"/>
            <ac:grpSpMk id="5" creationId="{2D6501A5-58B1-2272-DE20-5C14FD590B2B}"/>
          </ac:grpSpMkLst>
        </pc:grpChg>
        <pc:grpChg chg="add mod">
          <ac:chgData name="Christopher Sims" userId="a0a2532d-cd8c-4b0e-b5d7-12b3de3de02f" providerId="ADAL" clId="{CD771EC7-82C7-44BB-9526-0B599F27568A}" dt="2022-09-07T16:03:35.496" v="110" actId="164"/>
          <ac:grpSpMkLst>
            <pc:docMk/>
            <pc:sldMk cId="1156466805" sldId="291"/>
            <ac:grpSpMk id="6" creationId="{92CA3A51-5C1B-8CE7-398A-431184B75C9C}"/>
          </ac:grpSpMkLst>
        </pc:grpChg>
        <pc:grpChg chg="add mod">
          <ac:chgData name="Christopher Sims" userId="a0a2532d-cd8c-4b0e-b5d7-12b3de3de02f" providerId="ADAL" clId="{CD771EC7-82C7-44BB-9526-0B599F27568A}" dt="2022-09-07T16:03:43.310" v="112" actId="164"/>
          <ac:grpSpMkLst>
            <pc:docMk/>
            <pc:sldMk cId="1156466805" sldId="291"/>
            <ac:grpSpMk id="7" creationId="{205EF086-163C-FD8C-E597-E2692B28DA29}"/>
          </ac:grpSpMkLst>
        </pc:grpChg>
        <pc:grpChg chg="add mod">
          <ac:chgData name="Christopher Sims" userId="a0a2532d-cd8c-4b0e-b5d7-12b3de3de02f" providerId="ADAL" clId="{CD771EC7-82C7-44BB-9526-0B599F27568A}" dt="2022-09-07T16:05:06.255" v="131" actId="164"/>
          <ac:grpSpMkLst>
            <pc:docMk/>
            <pc:sldMk cId="1156466805" sldId="291"/>
            <ac:grpSpMk id="8" creationId="{E466409D-04F1-DCFF-0B36-C17ACDB0B34D}"/>
          </ac:grpSpMkLst>
        </pc:grpChg>
        <pc:grpChg chg="mod">
          <ac:chgData name="Christopher Sims" userId="a0a2532d-cd8c-4b0e-b5d7-12b3de3de02f" providerId="ADAL" clId="{CD771EC7-82C7-44BB-9526-0B599F27568A}" dt="2022-09-07T16:03:35.496" v="110" actId="164"/>
          <ac:grpSpMkLst>
            <pc:docMk/>
            <pc:sldMk cId="1156466805" sldId="291"/>
            <ac:grpSpMk id="13" creationId="{4F377723-094C-99A4-A521-BB387A7772E3}"/>
          </ac:grpSpMkLst>
        </pc:grpChg>
        <pc:grpChg chg="add mod">
          <ac:chgData name="Christopher Sims" userId="a0a2532d-cd8c-4b0e-b5d7-12b3de3de02f" providerId="ADAL" clId="{CD771EC7-82C7-44BB-9526-0B599F27568A}" dt="2022-09-07T16:04:14.773" v="116" actId="164"/>
          <ac:grpSpMkLst>
            <pc:docMk/>
            <pc:sldMk cId="1156466805" sldId="291"/>
            <ac:grpSpMk id="14" creationId="{70B3DEDA-3C4D-B7F3-4CC2-1F956A40E033}"/>
          </ac:grpSpMkLst>
        </pc:grpChg>
        <pc:grpChg chg="add del mod">
          <ac:chgData name="Christopher Sims" userId="a0a2532d-cd8c-4b0e-b5d7-12b3de3de02f" providerId="ADAL" clId="{CD771EC7-82C7-44BB-9526-0B599F27568A}" dt="2022-09-07T16:04:49.190" v="125" actId="165"/>
          <ac:grpSpMkLst>
            <pc:docMk/>
            <pc:sldMk cId="1156466805" sldId="291"/>
            <ac:grpSpMk id="16" creationId="{74A355BE-7B48-FE00-B2D7-8627954FD6CE}"/>
          </ac:grpSpMkLst>
        </pc:grpChg>
        <pc:grpChg chg="add mod">
          <ac:chgData name="Christopher Sims" userId="a0a2532d-cd8c-4b0e-b5d7-12b3de3de02f" providerId="ADAL" clId="{CD771EC7-82C7-44BB-9526-0B599F27568A}" dt="2022-09-07T16:04:52.377" v="126" actId="164"/>
          <ac:grpSpMkLst>
            <pc:docMk/>
            <pc:sldMk cId="1156466805" sldId="291"/>
            <ac:grpSpMk id="18" creationId="{EFB6D3A8-46DB-2D4E-466D-551886C4986B}"/>
          </ac:grpSpMkLst>
        </pc:grpChg>
        <pc:grpChg chg="add mod">
          <ac:chgData name="Christopher Sims" userId="a0a2532d-cd8c-4b0e-b5d7-12b3de3de02f" providerId="ADAL" clId="{CD771EC7-82C7-44BB-9526-0B599F27568A}" dt="2022-09-07T16:05:20.048" v="134" actId="1076"/>
          <ac:grpSpMkLst>
            <pc:docMk/>
            <pc:sldMk cId="1156466805" sldId="291"/>
            <ac:grpSpMk id="20" creationId="{8E25B8C7-282F-01F1-51F0-1ED0732B7808}"/>
          </ac:grpSpMkLst>
        </pc:grpChg>
        <pc:grpChg chg="add mod">
          <ac:chgData name="Christopher Sims" userId="a0a2532d-cd8c-4b0e-b5d7-12b3de3de02f" providerId="ADAL" clId="{CD771EC7-82C7-44BB-9526-0B599F27568A}" dt="2022-09-07T16:06:09.120" v="139" actId="164"/>
          <ac:grpSpMkLst>
            <pc:docMk/>
            <pc:sldMk cId="1156466805" sldId="291"/>
            <ac:grpSpMk id="22" creationId="{408BB432-486D-3077-9686-2DEF58F12549}"/>
          </ac:grpSpMkLst>
        </pc:grpChg>
        <pc:grpChg chg="add mod">
          <ac:chgData name="Christopher Sims" userId="a0a2532d-cd8c-4b0e-b5d7-12b3de3de02f" providerId="ADAL" clId="{CD771EC7-82C7-44BB-9526-0B599F27568A}" dt="2022-09-07T16:06:41.884" v="146" actId="1076"/>
          <ac:grpSpMkLst>
            <pc:docMk/>
            <pc:sldMk cId="1156466805" sldId="291"/>
            <ac:grpSpMk id="24" creationId="{BE5A844A-14C7-0457-FC3C-9B08365D4245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27" creationId="{643409D9-81B8-DAE0-A8E6-95B64BD17597}"/>
          </ac:grpSpMkLst>
        </pc:grpChg>
        <pc:grpChg chg="add mod">
          <ac:chgData name="Christopher Sims" userId="a0a2532d-cd8c-4b0e-b5d7-12b3de3de02f" providerId="ADAL" clId="{CD771EC7-82C7-44BB-9526-0B599F27568A}" dt="2022-09-07T16:06:59.989" v="153" actId="164"/>
          <ac:grpSpMkLst>
            <pc:docMk/>
            <pc:sldMk cId="1156466805" sldId="291"/>
            <ac:grpSpMk id="28" creationId="{854751EC-9F51-7190-C9B1-F5DC902F884E}"/>
          </ac:grpSpMkLst>
        </pc:grpChg>
        <pc:grpChg chg="del">
          <ac:chgData name="Christopher Sims" userId="a0a2532d-cd8c-4b0e-b5d7-12b3de3de02f" providerId="ADAL" clId="{CD771EC7-82C7-44BB-9526-0B599F27568A}" dt="2022-09-07T16:03:06.071" v="89" actId="478"/>
          <ac:grpSpMkLst>
            <pc:docMk/>
            <pc:sldMk cId="1156466805" sldId="291"/>
            <ac:grpSpMk id="31" creationId="{3BBE2C8E-5966-B64F-7AAA-329856F15877}"/>
          </ac:grpSpMkLst>
        </pc:grpChg>
        <pc:grpChg chg="add mod">
          <ac:chgData name="Christopher Sims" userId="a0a2532d-cd8c-4b0e-b5d7-12b3de3de02f" providerId="ADAL" clId="{CD771EC7-82C7-44BB-9526-0B599F27568A}" dt="2022-09-07T16:07:18.851" v="158" actId="1076"/>
          <ac:grpSpMkLst>
            <pc:docMk/>
            <pc:sldMk cId="1156466805" sldId="291"/>
            <ac:grpSpMk id="32" creationId="{42B4ABA4-8F5E-6C49-5C20-E6817ECAB1C7}"/>
          </ac:grpSpMkLst>
        </pc:grpChg>
        <pc:grpChg chg="add mod">
          <ac:chgData name="Christopher Sims" userId="a0a2532d-cd8c-4b0e-b5d7-12b3de3de02f" providerId="ADAL" clId="{CD771EC7-82C7-44BB-9526-0B599F27568A}" dt="2022-09-07T16:07:29.971" v="159" actId="1076"/>
          <ac:grpSpMkLst>
            <pc:docMk/>
            <pc:sldMk cId="1156466805" sldId="291"/>
            <ac:grpSpMk id="34" creationId="{FB10CF1B-F2A5-0073-CCE6-52D9EFFD5C71}"/>
          </ac:grpSpMkLst>
        </pc:grpChg>
        <pc:grpChg chg="mod">
          <ac:chgData name="Christopher Sims" userId="a0a2532d-cd8c-4b0e-b5d7-12b3de3de02f" providerId="ADAL" clId="{CD771EC7-82C7-44BB-9526-0B599F27568A}" dt="2022-09-07T16:04:14.773" v="116" actId="164"/>
          <ac:grpSpMkLst>
            <pc:docMk/>
            <pc:sldMk cId="1156466805" sldId="291"/>
            <ac:grpSpMk id="39" creationId="{BACE70C0-DEF9-9756-8EF0-F8C34B3C7DAE}"/>
          </ac:grpSpMkLst>
        </pc:grpChg>
        <pc:grpChg chg="mod topLvl">
          <ac:chgData name="Christopher Sims" userId="a0a2532d-cd8c-4b0e-b5d7-12b3de3de02f" providerId="ADAL" clId="{CD771EC7-82C7-44BB-9526-0B599F27568A}" dt="2022-09-07T16:04:52.377" v="126" actId="164"/>
          <ac:grpSpMkLst>
            <pc:docMk/>
            <pc:sldMk cId="1156466805" sldId="291"/>
            <ac:grpSpMk id="59" creationId="{AA39E9A6-3276-AF99-57A3-812D146DB526}"/>
          </ac:grpSpMkLst>
        </pc:grpChg>
        <pc:grpChg chg="mod">
          <ac:chgData name="Christopher Sims" userId="a0a2532d-cd8c-4b0e-b5d7-12b3de3de02f" providerId="ADAL" clId="{CD771EC7-82C7-44BB-9526-0B599F27568A}" dt="2022-09-07T16:03:58.091" v="114" actId="164"/>
          <ac:grpSpMkLst>
            <pc:docMk/>
            <pc:sldMk cId="1156466805" sldId="291"/>
            <ac:grpSpMk id="63" creationId="{CC3F6589-1D6D-D88D-714B-F396D2FFDEBF}"/>
          </ac:grpSpMkLst>
        </pc:grpChg>
        <pc:grpChg chg="del">
          <ac:chgData name="Christopher Sims" userId="a0a2532d-cd8c-4b0e-b5d7-12b3de3de02f" providerId="ADAL" clId="{CD771EC7-82C7-44BB-9526-0B599F27568A}" dt="2022-09-07T16:03:09.301" v="90" actId="478"/>
          <ac:grpSpMkLst>
            <pc:docMk/>
            <pc:sldMk cId="1156466805" sldId="291"/>
            <ac:grpSpMk id="67" creationId="{C499F4D6-30FF-9A78-FCEF-2554A1BF2753}"/>
          </ac:grpSpMkLst>
        </pc:grpChg>
        <pc:grpChg chg="del">
          <ac:chgData name="Christopher Sims" userId="a0a2532d-cd8c-4b0e-b5d7-12b3de3de02f" providerId="ADAL" clId="{CD771EC7-82C7-44BB-9526-0B599F27568A}" dt="2022-09-07T16:03:06.071" v="89" actId="478"/>
          <ac:grpSpMkLst>
            <pc:docMk/>
            <pc:sldMk cId="1156466805" sldId="291"/>
            <ac:grpSpMk id="71" creationId="{B4272DF4-6348-F7DB-4F72-5F0400D54FED}"/>
          </ac:grpSpMkLst>
        </pc:grpChg>
        <pc:grpChg chg="del">
          <ac:chgData name="Christopher Sims" userId="a0a2532d-cd8c-4b0e-b5d7-12b3de3de02f" providerId="ADAL" clId="{CD771EC7-82C7-44BB-9526-0B599F27568A}" dt="2022-09-07T16:03:06.071" v="89" actId="478"/>
          <ac:grpSpMkLst>
            <pc:docMk/>
            <pc:sldMk cId="1156466805" sldId="291"/>
            <ac:grpSpMk id="75" creationId="{D6887613-1F45-424E-8046-138086750751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79" creationId="{40F95E6A-DD68-EC9F-7439-2AC5BDB6196C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83" creationId="{F7BB8B84-BADD-5901-8FBF-76901454FBE7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87" creationId="{CF0E97E6-6EB3-79AB-9EEC-C742B1C2F7DD}"/>
          </ac:grpSpMkLst>
        </pc:grpChg>
        <pc:grpChg chg="mod">
          <ac:chgData name="Christopher Sims" userId="a0a2532d-cd8c-4b0e-b5d7-12b3de3de02f" providerId="ADAL" clId="{CD771EC7-82C7-44BB-9526-0B599F27568A}" dt="2022-09-07T16:07:09.960" v="156" actId="164"/>
          <ac:grpSpMkLst>
            <pc:docMk/>
            <pc:sldMk cId="1156466805" sldId="291"/>
            <ac:grpSpMk id="97" creationId="{BEBDD605-DD73-3BB0-CDA9-E38858A953AA}"/>
          </ac:grpSpMkLst>
        </pc:grpChg>
        <pc:grpChg chg="mod">
          <ac:chgData name="Christopher Sims" userId="a0a2532d-cd8c-4b0e-b5d7-12b3de3de02f" providerId="ADAL" clId="{CD771EC7-82C7-44BB-9526-0B599F27568A}" dt="2022-09-07T16:07:01.713" v="154" actId="164"/>
          <ac:grpSpMkLst>
            <pc:docMk/>
            <pc:sldMk cId="1156466805" sldId="291"/>
            <ac:grpSpMk id="105" creationId="{871AD0B7-EA96-3261-AEE8-A8D9BD72D02B}"/>
          </ac:grpSpMkLst>
        </pc:grpChg>
        <pc:grpChg chg="mod">
          <ac:chgData name="Christopher Sims" userId="a0a2532d-cd8c-4b0e-b5d7-12b3de3de02f" providerId="ADAL" clId="{CD771EC7-82C7-44BB-9526-0B599F27568A}" dt="2022-09-07T16:06:29.349" v="142" actId="164"/>
          <ac:grpSpMkLst>
            <pc:docMk/>
            <pc:sldMk cId="1156466805" sldId="291"/>
            <ac:grpSpMk id="109" creationId="{B977493C-3381-5771-4F5B-40E654850121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119" creationId="{85A9429A-B9F8-D458-DF60-646487EE12F9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123" creationId="{0494FAB5-B0AD-7ED7-9696-080B6CE3FCB3}"/>
          </ac:grpSpMkLst>
        </pc:grpChg>
        <pc:grpChg chg="del">
          <ac:chgData name="Christopher Sims" userId="a0a2532d-cd8c-4b0e-b5d7-12b3de3de02f" providerId="ADAL" clId="{CD771EC7-82C7-44BB-9526-0B599F27568A}" dt="2022-09-07T16:03:13.752" v="91" actId="478"/>
          <ac:grpSpMkLst>
            <pc:docMk/>
            <pc:sldMk cId="1156466805" sldId="291"/>
            <ac:grpSpMk id="127" creationId="{E83EDBCB-FEAC-48CF-8038-FF26C536DF7E}"/>
          </ac:grpSpMkLst>
        </pc:grpChg>
        <pc:grpChg chg="del">
          <ac:chgData name="Christopher Sims" userId="a0a2532d-cd8c-4b0e-b5d7-12b3de3de02f" providerId="ADAL" clId="{CD771EC7-82C7-44BB-9526-0B599F27568A}" dt="2022-09-07T16:03:06.071" v="89" actId="478"/>
          <ac:grpSpMkLst>
            <pc:docMk/>
            <pc:sldMk cId="1156466805" sldId="291"/>
            <ac:grpSpMk id="131" creationId="{0C3B0FCF-E097-A4FD-0B02-F6FD3135D738}"/>
          </ac:grpSpMkLst>
        </pc:grpChg>
        <pc:grpChg chg="del">
          <ac:chgData name="Christopher Sims" userId="a0a2532d-cd8c-4b0e-b5d7-12b3de3de02f" providerId="ADAL" clId="{CD771EC7-82C7-44BB-9526-0B599F27568A}" dt="2022-09-07T16:03:06.071" v="89" actId="478"/>
          <ac:grpSpMkLst>
            <pc:docMk/>
            <pc:sldMk cId="1156466805" sldId="291"/>
            <ac:grpSpMk id="135" creationId="{1EA0B2A8-4D2D-6350-74B8-D6282991D2F0}"/>
          </ac:grpSpMkLst>
        </pc:grpChg>
        <pc:grpChg chg="del">
          <ac:chgData name="Christopher Sims" userId="a0a2532d-cd8c-4b0e-b5d7-12b3de3de02f" providerId="ADAL" clId="{CD771EC7-82C7-44BB-9526-0B599F27568A}" dt="2022-09-07T16:03:18.775" v="99" actId="478"/>
          <ac:grpSpMkLst>
            <pc:docMk/>
            <pc:sldMk cId="1156466805" sldId="291"/>
            <ac:grpSpMk id="139" creationId="{5E47F5A6-8464-27FA-0407-0591DADAF5FA}"/>
          </ac:grpSpMkLst>
        </pc:grpChg>
        <pc:graphicFrameChg chg="mod modGraphic">
          <ac:chgData name="Christopher Sims" userId="a0a2532d-cd8c-4b0e-b5d7-12b3de3de02f" providerId="ADAL" clId="{CD771EC7-82C7-44BB-9526-0B599F27568A}" dt="2022-09-07T16:03:26.627" v="106" actId="164"/>
          <ac:graphicFrameMkLst>
            <pc:docMk/>
            <pc:sldMk cId="1156466805" sldId="291"/>
            <ac:graphicFrameMk id="21" creationId="{0D3E3EEF-0294-C378-63F9-6FA771BDEBBA}"/>
          </ac:graphicFrameMkLst>
        </pc:graphicFrameChg>
        <pc:graphicFrameChg chg="mod modGraphic">
          <ac:chgData name="Christopher Sims" userId="a0a2532d-cd8c-4b0e-b5d7-12b3de3de02f" providerId="ADAL" clId="{CD771EC7-82C7-44BB-9526-0B599F27568A}" dt="2022-09-07T16:03:43.310" v="112" actId="164"/>
          <ac:graphicFrameMkLst>
            <pc:docMk/>
            <pc:sldMk cId="1156466805" sldId="291"/>
            <ac:graphicFrameMk id="47" creationId="{1BB95101-0C82-EC47-CE17-2AFE278C3722}"/>
          </ac:graphicFrameMkLst>
        </pc:graphicFrameChg>
        <pc:graphicFrameChg chg="mod modGraphic">
          <ac:chgData name="Christopher Sims" userId="a0a2532d-cd8c-4b0e-b5d7-12b3de3de02f" providerId="ADAL" clId="{CD771EC7-82C7-44BB-9526-0B599F27568A}" dt="2022-09-07T16:06:09.120" v="139" actId="164"/>
          <ac:graphicFrameMkLst>
            <pc:docMk/>
            <pc:sldMk cId="1156466805" sldId="291"/>
            <ac:graphicFrameMk id="89" creationId="{13AEACEA-860D-635C-8902-0FF0B32B60F9}"/>
          </ac:graphicFrameMkLst>
        </pc:graphicFrameChg>
      </pc:sldChg>
      <pc:sldChg chg="replTag delTag">
        <pc:chgData name="Christopher Sims" userId="a0a2532d-cd8c-4b0e-b5d7-12b3de3de02f" providerId="ADAL" clId="{CD771EC7-82C7-44BB-9526-0B599F27568A}" dt="2022-09-07T16:08:01.507" v="168"/>
        <pc:sldMkLst>
          <pc:docMk/>
          <pc:sldMk cId="3265731729" sldId="2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4AB9-A5CA-45E8-8A6D-DAA5994077C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DB543-A48F-4DCD-B096-074D0D1B9C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0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2" y="4459135"/>
            <a:ext cx="4479648" cy="26254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0952" y="1641388"/>
            <a:ext cx="8101553" cy="2387600"/>
          </a:xfrm>
        </p:spPr>
        <p:txBody>
          <a:bodyPr anchor="b"/>
          <a:lstStyle>
            <a:lvl1pPr algn="l">
              <a:defRPr sz="60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0953" y="4116118"/>
            <a:ext cx="810155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048" y="-647419"/>
            <a:ext cx="4546643" cy="2664755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572" y="136525"/>
            <a:ext cx="3038071" cy="1780591"/>
          </a:xfrm>
          <a:prstGeom prst="rect">
            <a:avLst/>
          </a:prstGeom>
        </p:spPr>
      </p:pic>
      <p:pic>
        <p:nvPicPr>
          <p:cNvPr id="12" name="Picture 11" descr="A picture containing transport, aircraft, yellow, airplane&#10;&#10;Description automatically generated">
            <a:extLst>
              <a:ext uri="{FF2B5EF4-FFF2-40B4-BE49-F238E27FC236}">
                <a16:creationId xmlns:a16="http://schemas.microsoft.com/office/drawing/2014/main" id="{D6131750-A459-01D2-5B0C-F3C4DE5EE9B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859">
            <a:off x="-1136026" y="1440462"/>
            <a:ext cx="5682834" cy="3252532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12584"/>
            <a:ext cx="2374669" cy="43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4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0F833-3363-8488-6BD2-54875FE2F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4AD9F-6B96-2AF1-8719-9D01897E4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10D75A-734F-F248-FD02-6F414DECF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56965CA-5AE7-EF6E-F82C-5E7A729F4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C3F03-DC6E-99BF-37F6-94B0A6963CE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42288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C3139-18E9-1570-0F3F-28E517599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6FC197-49DD-CFE3-DC2A-8FADC507ED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987C-342E-8730-0CB3-EFAC25B6B6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0E331F-4191-F915-D232-DCFC441274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C7B78E-B52F-7247-9356-C18F0182B75E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774280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C2E09-171C-CC59-B222-4872905F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6D2516-1C14-E04B-E7FF-049DF6FA7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83309-ABAF-A519-49FA-F7CE262A1DFD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7E8C7A6-4C9B-248A-074F-FFCE72DD48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73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3A915F-51CB-754D-A2EF-6E677C9DF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30A0DF-3BEE-2A75-D535-B92BE4D2E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BD874-9FBF-640D-62C2-FDAC7A6941AF}"/>
              </a:ext>
            </a:extLst>
          </p:cNvPr>
          <p:cNvSpPr txBox="1"/>
          <p:nvPr userDrawn="1"/>
        </p:nvSpPr>
        <p:spPr>
          <a:xfrm rot="5400000">
            <a:off x="-1378451" y="5345124"/>
            <a:ext cx="3148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6993A5E-7405-EE67-272C-7E5145680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958" y="156271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45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2" y="4459135"/>
            <a:ext cx="4479648" cy="26254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0952" y="1641388"/>
            <a:ext cx="8101553" cy="2387600"/>
          </a:xfrm>
        </p:spPr>
        <p:txBody>
          <a:bodyPr anchor="b"/>
          <a:lstStyle>
            <a:lvl1pPr algn="l">
              <a:defRPr sz="60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0953" y="4116118"/>
            <a:ext cx="810155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048" y="-647419"/>
            <a:ext cx="4546643" cy="2664755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572" y="136525"/>
            <a:ext cx="3038071" cy="1780591"/>
          </a:xfrm>
          <a:prstGeom prst="rect">
            <a:avLst/>
          </a:prstGeom>
        </p:spPr>
      </p:pic>
      <p:pic>
        <p:nvPicPr>
          <p:cNvPr id="12" name="Picture 11" descr="A picture containing transport, aircraft, yellow, airplane&#10;&#10;Description automatically generated">
            <a:extLst>
              <a:ext uri="{FF2B5EF4-FFF2-40B4-BE49-F238E27FC236}">
                <a16:creationId xmlns:a16="http://schemas.microsoft.com/office/drawing/2014/main" id="{D6131750-A459-01D2-5B0C-F3C4DE5EE9B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859">
            <a:off x="-1136026" y="1440462"/>
            <a:ext cx="5682834" cy="3252532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12584"/>
            <a:ext cx="2374669" cy="43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9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7751" y="2261380"/>
            <a:ext cx="6076949" cy="2011651"/>
          </a:xfrm>
        </p:spPr>
        <p:txBody>
          <a:bodyPr anchor="b">
            <a:noAutofit/>
          </a:bodyPr>
          <a:lstStyle>
            <a:lvl1pPr algn="l">
              <a:defRPr sz="44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7750" y="4273031"/>
            <a:ext cx="6076949" cy="68839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76" y="-681684"/>
            <a:ext cx="5743466" cy="3366204"/>
          </a:xfrm>
          <a:prstGeom prst="rect">
            <a:avLst/>
          </a:prstGeom>
        </p:spPr>
      </p:pic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932" y="5961717"/>
            <a:ext cx="3432308" cy="2011651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42"/>
            <a:ext cx="2161476" cy="126682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72448"/>
            <a:ext cx="2374669" cy="431336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784954-65CD-6452-3131-A5F9FB781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9624" y="1723092"/>
            <a:ext cx="4048125" cy="40005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B82D89-BD25-4C59-5330-368FE3FFFDB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729228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6A5EEE-9CFE-90F3-EBD8-C166FF7CF4F3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10E7A-9B75-C1E2-AB1A-59C07E467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CB36C-462A-E6B1-ADC0-8879DF255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121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3FDB5A0-FC09-930D-1DE1-20032CB932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C581FF-EAD9-D395-5E7F-00C44E9E2E01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441013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92157-F311-873A-5087-E0882BC4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DFD2A-3614-BEA0-B483-9A6A45B71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3363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6204F1-0285-3020-454B-55D23CA9E647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9C451-6285-DF7F-954A-6CAF11EB2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B728E-5ABF-7683-6B6D-8CE00ED28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19CA-3D1C-6B54-1CCC-5A3DAC89D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018DEF71-EA8F-F7D1-0F18-56D5BE68C3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3D8DE3-81DB-7CB4-B487-591B84150C4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092354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0673B-2001-996D-1162-C4FBD8546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99231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816224"/>
            <a:ext cx="5157787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1DEF66-AF18-28AC-8F19-26487C634E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4" y="199231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6CD715-1627-5984-3DE3-C6FBDDF70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16223"/>
            <a:ext cx="5183188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FD55ED-C1B5-73AB-8F03-F052B872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11342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7751" y="2261380"/>
            <a:ext cx="6076949" cy="2011651"/>
          </a:xfrm>
        </p:spPr>
        <p:txBody>
          <a:bodyPr anchor="b">
            <a:noAutofit/>
          </a:bodyPr>
          <a:lstStyle>
            <a:lvl1pPr algn="l">
              <a:defRPr sz="44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7750" y="4273031"/>
            <a:ext cx="6076949" cy="68839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76" y="-681684"/>
            <a:ext cx="5743466" cy="3366204"/>
          </a:xfrm>
          <a:prstGeom prst="rect">
            <a:avLst/>
          </a:prstGeom>
        </p:spPr>
      </p:pic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932" y="5961717"/>
            <a:ext cx="3432308" cy="2011651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42"/>
            <a:ext cx="2161476" cy="126682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72448"/>
            <a:ext cx="2374669" cy="431336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784954-65CD-6452-3131-A5F9FB781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9624" y="1723092"/>
            <a:ext cx="4048125" cy="40005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B82D89-BD25-4C59-5330-368FE3FFFDB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224919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ility 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60082"/>
            <a:ext cx="3151187" cy="3574018"/>
          </a:xfrm>
          <a:solidFill>
            <a:schemeClr val="accent6"/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F25673-A84B-059E-D078-FEB96F9ABCFE}"/>
              </a:ext>
            </a:extLst>
          </p:cNvPr>
          <p:cNvSpPr txBox="1"/>
          <p:nvPr userDrawn="1"/>
        </p:nvSpPr>
        <p:spPr>
          <a:xfrm>
            <a:off x="839788" y="2190750"/>
            <a:ext cx="3151188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UNDERPERFORMING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90FF906-E05F-7D99-C600-1E89811F86D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288241" y="2560082"/>
            <a:ext cx="3151187" cy="3574018"/>
          </a:xfrm>
          <a:solidFill>
            <a:schemeClr val="accent5">
              <a:lumMod val="75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7A2BC-80DB-C9B7-0393-B9244E418275}"/>
              </a:ext>
            </a:extLst>
          </p:cNvPr>
          <p:cNvSpPr txBox="1"/>
          <p:nvPr userDrawn="1"/>
        </p:nvSpPr>
        <p:spPr>
          <a:xfrm>
            <a:off x="4288240" y="2190750"/>
            <a:ext cx="3151189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IMPROVING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CCA83D65-8897-7B89-26B6-052A582382D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746641" y="2560082"/>
            <a:ext cx="3151187" cy="3574018"/>
          </a:xfrm>
          <a:solidFill>
            <a:schemeClr val="bg1">
              <a:lumMod val="50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56E484-26BD-0CDB-312D-CC7943AFE58C}"/>
              </a:ext>
            </a:extLst>
          </p:cNvPr>
          <p:cNvSpPr txBox="1"/>
          <p:nvPr userDrawn="1"/>
        </p:nvSpPr>
        <p:spPr>
          <a:xfrm>
            <a:off x="7746640" y="2190750"/>
            <a:ext cx="3151187" cy="36933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HIGH PERFORMING</a:t>
            </a:r>
          </a:p>
        </p:txBody>
      </p:sp>
    </p:spTree>
    <p:extLst>
      <p:ext uri="{BB962C8B-B14F-4D97-AF65-F5344CB8AC3E}">
        <p14:creationId xmlns:p14="http://schemas.microsoft.com/office/powerpoint/2010/main" val="2682622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E5E5DE9-8C3C-5C3C-7420-28620CF0EE6E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07EB05-1E4F-FB87-CE17-90AFA28A7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D6FDC1-AC45-4C41-D0A1-37DE0E5485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E538A3-F48E-C745-4793-B262D22BD23A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957419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7CEE64E-4A33-060B-AB25-15F5117DEF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DAEE36-ADD2-01D8-3EBF-96F6E4B54F38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4704382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0F833-3363-8488-6BD2-54875FE2F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4AD9F-6B96-2AF1-8719-9D01897E4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10D75A-734F-F248-FD02-6F414DECF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56965CA-5AE7-EF6E-F82C-5E7A729F4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C3F03-DC6E-99BF-37F6-94B0A6963CE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6646951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C3139-18E9-1570-0F3F-28E517599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6FC197-49DD-CFE3-DC2A-8FADC507ED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987C-342E-8730-0CB3-EFAC25B6B6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0E331F-4191-F915-D232-DCFC441274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C7B78E-B52F-7247-9356-C18F0182B75E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8643560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C2E09-171C-CC59-B222-4872905F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6D2516-1C14-E04B-E7FF-049DF6FA7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83309-ABAF-A519-49FA-F7CE262A1DFD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7E8C7A6-4C9B-248A-074F-FFCE72DD48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494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3A915F-51CB-754D-A2EF-6E677C9DF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30A0DF-3BEE-2A75-D535-B92BE4D2E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BD874-9FBF-640D-62C2-FDAC7A6941AF}"/>
              </a:ext>
            </a:extLst>
          </p:cNvPr>
          <p:cNvSpPr txBox="1"/>
          <p:nvPr userDrawn="1"/>
        </p:nvSpPr>
        <p:spPr>
          <a:xfrm rot="5400000">
            <a:off x="-1378451" y="5345124"/>
            <a:ext cx="3148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6993A5E-7405-EE67-272C-7E5145680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958" y="156271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467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&amp; Subtitle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719157" y="1137755"/>
            <a:ext cx="5583844" cy="2324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000">
                <a:solidFill>
                  <a:srgbClr val="242C36"/>
                </a:solidFill>
                <a:latin typeface="Montserrat Black" panose="00000A00000000000000" pitchFamily="2" charset="0"/>
                <a:ea typeface="Verdana"/>
                <a:cs typeface="Montserrat Black" panose="00000A00000000000000" pitchFamily="2" charset="0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5719156" y="3536950"/>
            <a:ext cx="5583844" cy="79375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r">
              <a:spcBef>
                <a:spcPts val="0"/>
              </a:spcBef>
              <a:buSzTx/>
              <a:buNone/>
              <a:defRPr sz="3000" b="0" i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1pPr>
            <a:lvl2pPr marL="0" indent="1143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2pPr>
            <a:lvl3pPr marL="0" indent="2286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3pPr>
            <a:lvl4pPr marL="0" indent="3429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4pPr>
            <a:lvl5pPr marL="0" indent="4572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5pPr>
          </a:lstStyle>
          <a:p>
            <a:r>
              <a:t>Body Level One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4547" y="6540500"/>
            <a:ext cx="296556" cy="2872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7141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5719157" y="1137755"/>
            <a:ext cx="5583844" cy="2324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000">
                <a:solidFill>
                  <a:srgbClr val="252D36"/>
                </a:solidFill>
                <a:latin typeface="Montserrat Black" panose="00000A00000000000000" pitchFamily="2" charset="0"/>
                <a:ea typeface="Verdana"/>
                <a:cs typeface="Montserrat Black" panose="00000A00000000000000" pitchFamily="2" charset="0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5719156" y="3536950"/>
            <a:ext cx="5583844" cy="79375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r">
              <a:spcBef>
                <a:spcPts val="0"/>
              </a:spcBef>
              <a:buSzTx/>
              <a:buNone/>
              <a:defRPr sz="3000" b="0" i="0">
                <a:solidFill>
                  <a:schemeClr val="accent1"/>
                </a:solidFill>
                <a:latin typeface="Montserrat SemiBold" panose="00000700000000000000" pitchFamily="2" charset="0"/>
                <a:ea typeface="Verdana" panose="020B0604030504040204" pitchFamily="34" charset="0"/>
                <a:cs typeface="Montserrat SemiBold" panose="00000700000000000000" pitchFamily="2" charset="0"/>
                <a:sym typeface="Verdana"/>
              </a:defRPr>
            </a:lvl1pPr>
            <a:lvl2pPr marL="0" indent="1143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2pPr>
            <a:lvl3pPr marL="0" indent="2286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3pPr>
            <a:lvl4pPr marL="0" indent="3429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4pPr>
            <a:lvl5pPr marL="0" indent="4572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5pPr>
          </a:lstStyle>
          <a:p>
            <a:r>
              <a:t>Body Level One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4547" y="6540500"/>
            <a:ext cx="296556" cy="2872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58A236F2-F908-464A-8398-A5A2213C9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449" y="175294"/>
            <a:ext cx="6352045" cy="635204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&amp; User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89000" y="1099655"/>
            <a:ext cx="10414000" cy="23241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SzTx/>
              <a:buNone/>
              <a:defRPr sz="22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1pPr>
            <a:lvl2pPr marL="0" indent="1143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2pPr>
            <a:lvl3pPr marL="0" indent="2286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3pPr>
            <a:lvl4pPr marL="0" indent="3429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4pPr>
            <a:lvl5pPr marL="0" indent="457200" algn="ctr">
              <a:spcBef>
                <a:spcPts val="0"/>
              </a:spcBef>
              <a:buSzTx/>
              <a:buNone/>
              <a:defRPr sz="5000">
                <a:latin typeface="Verdana"/>
                <a:ea typeface="Verdana"/>
                <a:cs typeface="Verdana"/>
                <a:sym typeface="Verdana"/>
              </a:defRPr>
            </a:lvl5pPr>
          </a:lstStyle>
          <a:p>
            <a:r>
              <a:rPr lang="en-US"/>
              <a:t>User Story Format</a:t>
            </a:r>
            <a:endParaRPr/>
          </a:p>
        </p:txBody>
      </p:sp>
      <p:sp>
        <p:nvSpPr>
          <p:cNvPr id="13" name="Line"/>
          <p:cNvSpPr/>
          <p:nvPr/>
        </p:nvSpPr>
        <p:spPr>
          <a:xfrm>
            <a:off x="3241912" y="3470077"/>
            <a:ext cx="5708177" cy="1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4A8C7593-DDAD-4CF2-9256-4189A42A7780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1DC6D27-2006-4ABD-9E45-7F8909CD439A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F244DFFA-0E3F-4490-9C27-CB0A67F282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979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6A5EEE-9CFE-90F3-EBD8-C166FF7CF4F3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10E7A-9B75-C1E2-AB1A-59C07E467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CB36C-462A-E6B1-ADC0-8879DF255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121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3FDB5A0-FC09-930D-1DE1-20032CB932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C581FF-EAD9-D395-5E7F-00C44E9E2E01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21275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xfrm>
            <a:off x="1225551" y="465667"/>
            <a:ext cx="9736617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300">
                <a:solidFill>
                  <a:srgbClr val="252D36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Line"/>
          <p:cNvSpPr/>
          <p:nvPr/>
        </p:nvSpPr>
        <p:spPr>
          <a:xfrm flipV="1">
            <a:off x="1295665" y="1758090"/>
            <a:ext cx="1" cy="3867315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" name="Body Level One…">
            <a:extLst>
              <a:ext uri="{FF2B5EF4-FFF2-40B4-BE49-F238E27FC236}">
                <a16:creationId xmlns:a16="http://schemas.microsoft.com/office/drawing/2014/main" id="{3DBAFC0F-DBEF-5C4C-B697-DCCE3108E658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90782" y="1760118"/>
            <a:ext cx="9386611" cy="39328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279400" indent="-279400">
              <a:spcBef>
                <a:spcPts val="1000"/>
              </a:spcBef>
              <a:defRPr sz="21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1pPr>
            <a:lvl2pPr marL="558800" indent="-279400">
              <a:spcBef>
                <a:spcPts val="1000"/>
              </a:spcBef>
              <a:defRPr sz="21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2pPr>
            <a:lvl3pPr marL="838200" indent="-279400">
              <a:spcBef>
                <a:spcPts val="1000"/>
              </a:spcBef>
              <a:defRPr sz="21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3pPr>
            <a:lvl4pPr marL="1117600" indent="-279400">
              <a:spcBef>
                <a:spcPts val="1000"/>
              </a:spcBef>
              <a:defRPr sz="21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4pPr>
            <a:lvl5pPr marL="1397000" indent="-279400">
              <a:spcBef>
                <a:spcPts val="1000"/>
              </a:spcBef>
              <a:defRPr sz="2100"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359DCE6C-972E-4529-BFCA-0E87AA800F3B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17A0FD81-01CE-4699-9ABA-98B5130730FE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0029C83B-9D80-48F6-8418-BEC70084D0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Image"/>
          <p:cNvSpPr>
            <a:spLocks noGrp="1"/>
          </p:cNvSpPr>
          <p:nvPr>
            <p:ph type="pic" sz="half" idx="13"/>
          </p:nvPr>
        </p:nvSpPr>
        <p:spPr>
          <a:xfrm>
            <a:off x="6584950" y="1758090"/>
            <a:ext cx="4195999" cy="3934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53" name="Line"/>
          <p:cNvSpPr/>
          <p:nvPr/>
        </p:nvSpPr>
        <p:spPr>
          <a:xfrm flipV="1">
            <a:off x="1295665" y="1758090"/>
            <a:ext cx="1" cy="3867315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90782" y="1760118"/>
            <a:ext cx="5111751" cy="39328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279400" indent="-279400">
              <a:spcBef>
                <a:spcPts val="1000"/>
              </a:spcBef>
              <a:defRPr sz="2100">
                <a:solidFill>
                  <a:srgbClr val="252D36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1pPr>
            <a:lvl2pPr marL="558800" indent="-279400">
              <a:spcBef>
                <a:spcPts val="1000"/>
              </a:spcBef>
              <a:defRPr sz="2100">
                <a:solidFill>
                  <a:srgbClr val="252D36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2pPr>
            <a:lvl3pPr marL="838200" indent="-279400">
              <a:spcBef>
                <a:spcPts val="1000"/>
              </a:spcBef>
              <a:defRPr sz="2100">
                <a:solidFill>
                  <a:srgbClr val="252D36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3pPr>
            <a:lvl4pPr marL="1117600" indent="-279400">
              <a:spcBef>
                <a:spcPts val="1000"/>
              </a:spcBef>
              <a:defRPr sz="2100">
                <a:solidFill>
                  <a:srgbClr val="252D36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4pPr>
            <a:lvl5pPr marL="1397000" indent="-279400">
              <a:spcBef>
                <a:spcPts val="1000"/>
              </a:spcBef>
              <a:defRPr sz="2100">
                <a:solidFill>
                  <a:srgbClr val="252D36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545D809A-DFD7-E94A-AC9A-3DD78B6455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5551" y="465667"/>
            <a:ext cx="9736617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>
                <a:solidFill>
                  <a:srgbClr val="242C36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78BD8F3A-AC8A-4240-AFD4-8D0611C43698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FCAD3158-A388-4009-BCAD-AF8E18AE43E3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84E7021D-A957-4C58-BAC1-20C3512D1A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Bullets, 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">
            <a:extLst>
              <a:ext uri="{FF2B5EF4-FFF2-40B4-BE49-F238E27FC236}">
                <a16:creationId xmlns:a16="http://schemas.microsoft.com/office/drawing/2014/main" id="{25474207-F98F-FD43-96D9-8F6A9E68D7C9}"/>
              </a:ext>
            </a:extLst>
          </p:cNvPr>
          <p:cNvSpPr/>
          <p:nvPr userDrawn="1"/>
        </p:nvSpPr>
        <p:spPr>
          <a:xfrm flipV="1">
            <a:off x="1300920" y="1758090"/>
            <a:ext cx="0" cy="2076156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C19BECAE-8049-4643-A75C-812DA55395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5551" y="465667"/>
            <a:ext cx="9736617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Body Level One…">
            <a:extLst>
              <a:ext uri="{FF2B5EF4-FFF2-40B4-BE49-F238E27FC236}">
                <a16:creationId xmlns:a16="http://schemas.microsoft.com/office/drawing/2014/main" id="{1AC09BCE-A79E-CF49-9C78-FDF0B26C053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90782" y="1760118"/>
            <a:ext cx="9386611" cy="20741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79400" indent="-279400">
              <a:spcBef>
                <a:spcPts val="2250"/>
              </a:spcBef>
              <a:defRPr sz="2100">
                <a:solidFill>
                  <a:srgbClr val="0F1215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1pPr>
            <a:lvl2pPr marL="558800" indent="-279400">
              <a:spcBef>
                <a:spcPts val="2250"/>
              </a:spcBef>
              <a:defRPr sz="2100">
                <a:solidFill>
                  <a:srgbClr val="0F1215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2pPr>
            <a:lvl3pPr marL="838200" indent="-279400">
              <a:spcBef>
                <a:spcPts val="2250"/>
              </a:spcBef>
              <a:defRPr sz="2100">
                <a:solidFill>
                  <a:srgbClr val="0F1215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3pPr>
            <a:lvl4pPr marL="1117600" indent="-279400">
              <a:spcBef>
                <a:spcPts val="2250"/>
              </a:spcBef>
              <a:defRPr sz="2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4pPr>
            <a:lvl5pPr marL="1397000" indent="-279400">
              <a:spcBef>
                <a:spcPts val="2250"/>
              </a:spcBef>
              <a:defRPr sz="2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5161B07-D13F-46AE-9594-7AFEA67E8A54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9F5C8E08-1F59-40B9-83E5-6BBEDE8C5E8E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DAFD02B8-977D-4F44-90A0-01E232996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1467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Text">
            <a:extLst>
              <a:ext uri="{FF2B5EF4-FFF2-40B4-BE49-F238E27FC236}">
                <a16:creationId xmlns:a16="http://schemas.microsoft.com/office/drawing/2014/main" id="{77A93656-AC4F-6C43-86B7-B1BAF604E7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41375" y="126458"/>
            <a:ext cx="10502900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382589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>
            <a:extLst>
              <a:ext uri="{FF2B5EF4-FFF2-40B4-BE49-F238E27FC236}">
                <a16:creationId xmlns:a16="http://schemas.microsoft.com/office/drawing/2014/main" id="{80BBCEF9-7C40-401C-BA49-02517C6F7BB1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269471F-A68F-4E61-9568-EC0DE758604F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3" name="Picture 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9D30AB8C-0FAB-4556-9297-0B2C02AC75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Divided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"/>
          <p:cNvSpPr/>
          <p:nvPr/>
        </p:nvSpPr>
        <p:spPr>
          <a:xfrm flipV="1">
            <a:off x="6096000" y="1758090"/>
            <a:ext cx="1" cy="3867315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2662" y="1760118"/>
            <a:ext cx="4746854" cy="3932873"/>
          </a:xfrm>
          <a:prstGeom prst="rect">
            <a:avLst/>
          </a:prstGeom>
        </p:spPr>
        <p:txBody>
          <a:bodyPr anchor="t"/>
          <a:lstStyle>
            <a:lvl1pPr marL="2794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1pPr>
            <a:lvl2pPr marL="5588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2pPr>
            <a:lvl3pPr marL="8382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3pPr>
            <a:lvl4pPr marL="11176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4pPr>
            <a:lvl5pPr marL="13970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232662" y="480162"/>
            <a:ext cx="10502901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Body Level One…">
            <a:extLst>
              <a:ext uri="{FF2B5EF4-FFF2-40B4-BE49-F238E27FC236}">
                <a16:creationId xmlns:a16="http://schemas.microsoft.com/office/drawing/2014/main" id="{9FCA2090-AF6E-134F-9A7A-0D1DF85C23D7}"/>
              </a:ext>
            </a:extLst>
          </p:cNvPr>
          <p:cNvSpPr txBox="1">
            <a:spLocks noGrp="1"/>
          </p:cNvSpPr>
          <p:nvPr>
            <p:ph type="body" sz="half" idx="10"/>
          </p:nvPr>
        </p:nvSpPr>
        <p:spPr>
          <a:xfrm>
            <a:off x="6212485" y="1760118"/>
            <a:ext cx="5523078" cy="3932873"/>
          </a:xfrm>
          <a:prstGeom prst="rect">
            <a:avLst/>
          </a:prstGeom>
        </p:spPr>
        <p:txBody>
          <a:bodyPr anchor="t"/>
          <a:lstStyle>
            <a:lvl1pPr marL="2794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1pPr>
            <a:lvl2pPr marL="5588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2pPr>
            <a:lvl3pPr marL="8382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3pPr>
            <a:lvl4pPr marL="11176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4pPr>
            <a:lvl5pPr marL="1397000" indent="-279400">
              <a:spcBef>
                <a:spcPts val="2250"/>
              </a:spcBef>
              <a:defRPr sz="1900">
                <a:latin typeface="+mn-lt"/>
                <a:ea typeface="Verdana"/>
                <a:cs typeface="Verdana"/>
                <a:sym typeface="Verdan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AA9D8B75-F859-432D-8D97-4D3AC1F00F8E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C451043-8F62-48B0-97CC-7C597BE28E4B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C18CE845-6EFC-4BAD-9965-DEA0E6B08B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0064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ext">
            <a:extLst>
              <a:ext uri="{FF2B5EF4-FFF2-40B4-BE49-F238E27FC236}">
                <a16:creationId xmlns:a16="http://schemas.microsoft.com/office/drawing/2014/main" id="{2175B088-8DB2-CE40-937D-34F119B6440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25550" y="465667"/>
            <a:ext cx="10502900" cy="11430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DE1A0D17-BBF6-40E1-BA75-5B1CF74FD388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21298EC-43E3-432C-B5BC-CAB39C9884F6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1F0278C8-E41E-418B-80E3-A30D602919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0176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ext">
            <a:extLst>
              <a:ext uri="{FF2B5EF4-FFF2-40B4-BE49-F238E27FC236}">
                <a16:creationId xmlns:a16="http://schemas.microsoft.com/office/drawing/2014/main" id="{CDA88377-A068-E940-B638-A9C51CFE092E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25550" y="465667"/>
            <a:ext cx="10502900" cy="11430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584DB0F4-3FFA-4D6C-82C3-4C772228289F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AB1112B-F65B-44AA-A00D-722D4EEB3016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1C147DF8-FAE6-4B49-8045-53EA42DF6A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389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04" userDrawn="1">
          <p15:clr>
            <a:srgbClr val="CCCCCC"/>
          </p15:clr>
        </p15:guide>
        <p15:guide id="2" pos="3736" userDrawn="1">
          <p15:clr>
            <a:srgbClr val="CCCCCC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Blank with no lef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545D809A-DFD7-E94A-AC9A-3DD78B6455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5551" y="465667"/>
            <a:ext cx="9736617" cy="114300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59841695-1D92-4F8E-82AE-B19EFFD0F646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CA98998-3393-40A6-92BF-380D15D5BA65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0E056C0A-B1D5-423D-BCE6-ABBDD71A96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197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841375" y="0"/>
            <a:ext cx="10502900" cy="1143001"/>
          </a:xfrm>
          <a:prstGeom prst="rect">
            <a:avLst/>
          </a:prstGeom>
        </p:spPr>
        <p:txBody>
          <a:bodyPr/>
          <a:lstStyle>
            <a:lvl1pPr algn="ctr">
              <a:defRPr sz="35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50520235-B685-4A26-B24E-0954BE45FC03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8337D0F-401D-4A5C-8B40-5DFC3B00B314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28B5835-487D-4323-99BC-BADF6DA892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989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92157-F311-873A-5087-E0882BC4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DFD2A-3614-BEA0-B483-9A6A45B71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55890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Text">
            <a:extLst>
              <a:ext uri="{FF2B5EF4-FFF2-40B4-BE49-F238E27FC236}">
                <a16:creationId xmlns:a16="http://schemas.microsoft.com/office/drawing/2014/main" id="{D4EB5357-2631-9F42-B53D-F12035858B9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25550" y="465667"/>
            <a:ext cx="10502900" cy="11430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>
                <a:solidFill>
                  <a:srgbClr val="0F1215"/>
                </a:solidFill>
                <a:latin typeface="+mj-lt"/>
                <a:ea typeface="Verdana"/>
                <a:cs typeface="Verdana"/>
                <a:sym typeface="Verdana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58915A47-B57E-4D27-8B0C-B5EAB679EA90}"/>
              </a:ext>
            </a:extLst>
          </p:cNvPr>
          <p:cNvSpPr/>
          <p:nvPr userDrawn="1"/>
        </p:nvSpPr>
        <p:spPr>
          <a:xfrm flipH="1">
            <a:off x="0" y="5960226"/>
            <a:ext cx="12192000" cy="897775"/>
          </a:xfrm>
          <a:prstGeom prst="rtTriangle">
            <a:avLst/>
          </a:prstGeom>
          <a:solidFill>
            <a:srgbClr val="242C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75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A6BC7B8-7B13-4936-8779-4C8B1294CFB1}"/>
              </a:ext>
            </a:extLst>
          </p:cNvPr>
          <p:cNvSpPr txBox="1">
            <a:spLocks/>
          </p:cNvSpPr>
          <p:nvPr userDrawn="1"/>
        </p:nvSpPr>
        <p:spPr>
          <a:xfrm>
            <a:off x="9114127" y="6530141"/>
            <a:ext cx="2743200" cy="20690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43279AB-1853-1244-B226-A0B099729142}" type="slidenum">
              <a:rPr lang="en-US" sz="900" smtClean="0"/>
              <a:pPr algn="r"/>
              <a:t>‹#›</a:t>
            </a:fld>
            <a:endParaRPr lang="en-US" sz="900"/>
          </a:p>
        </p:txBody>
      </p:sp>
      <p:pic>
        <p:nvPicPr>
          <p:cNvPr id="2" name="Picture 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B5D6AF42-0C32-419D-B354-926701D24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448"/>
            <a:ext cx="755552" cy="7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0085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 - Red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1736727"/>
            <a:ext cx="5325906" cy="2852737"/>
          </a:xfrm>
        </p:spPr>
        <p:txBody>
          <a:bodyPr anchor="b"/>
          <a:lstStyle>
            <a:lvl1pPr algn="l">
              <a:defRPr sz="288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5338604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bg1"/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44547" y="6540500"/>
            <a:ext cx="296556" cy="287258"/>
          </a:xfrm>
        </p:spPr>
        <p:txBody>
          <a:bodyPr/>
          <a:lstStyle/>
          <a:p>
            <a:fld id="{61C771A5-2C04-4665-AD62-580904CBDE1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FB3518-7E71-4E07-9233-A21F13502E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83" y="285175"/>
            <a:ext cx="6184118" cy="62537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B97048-8357-4C87-AA0E-2CC7F598C8CF}"/>
              </a:ext>
            </a:extLst>
          </p:cNvPr>
          <p:cNvSpPr txBox="1"/>
          <p:nvPr userDrawn="1"/>
        </p:nvSpPr>
        <p:spPr>
          <a:xfrm>
            <a:off x="5099842" y="6538914"/>
            <a:ext cx="1571264" cy="221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"/>
              <a:t>Copyright 2016-2021 CAVU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4326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tructor Introduction 1"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44547" y="6540500"/>
            <a:ext cx="296556" cy="287258"/>
          </a:xfrm>
        </p:spPr>
        <p:txBody>
          <a:bodyPr/>
          <a:lstStyle/>
          <a:p>
            <a:fld id="{61C771A5-2C04-4665-AD62-580904CBDE1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CA27FD-ED0C-49E2-9410-D03DFF1C04F6}"/>
              </a:ext>
            </a:extLst>
          </p:cNvPr>
          <p:cNvSpPr/>
          <p:nvPr userDrawn="1"/>
        </p:nvSpPr>
        <p:spPr>
          <a:xfrm>
            <a:off x="2871408" y="768515"/>
            <a:ext cx="6198376" cy="5503152"/>
          </a:xfrm>
          <a:prstGeom prst="rect">
            <a:avLst/>
          </a:prstGeom>
          <a:solidFill>
            <a:schemeClr val="tx1">
              <a:alpha val="8313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393BDD-DC49-4C8F-B1A9-B90AC2875826}"/>
              </a:ext>
            </a:extLst>
          </p:cNvPr>
          <p:cNvSpPr txBox="1"/>
          <p:nvPr userDrawn="1"/>
        </p:nvSpPr>
        <p:spPr>
          <a:xfrm>
            <a:off x="3012312" y="1228540"/>
            <a:ext cx="163801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 b="0">
                <a:solidFill>
                  <a:schemeClr val="accent2"/>
                </a:solidFill>
                <a:latin typeface="Typeka-Bold" panose="02000804020000020004" pitchFamily="50" charset="0"/>
              </a:rPr>
              <a:t>NAME: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58CC39-3FF6-4A38-AE75-0A401E4A9C90}"/>
              </a:ext>
            </a:extLst>
          </p:cNvPr>
          <p:cNvSpPr txBox="1"/>
          <p:nvPr userDrawn="1"/>
        </p:nvSpPr>
        <p:spPr>
          <a:xfrm>
            <a:off x="3012312" y="1907651"/>
            <a:ext cx="259351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 b="0">
                <a:solidFill>
                  <a:schemeClr val="accent2"/>
                </a:solidFill>
                <a:latin typeface="Typeka-Bold" panose="02000804020000020004" pitchFamily="50" charset="0"/>
              </a:rPr>
              <a:t>PLACE OF ORIGIN: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96F3C2-CC22-4FF9-8625-7C6C646EF8F9}"/>
              </a:ext>
            </a:extLst>
          </p:cNvPr>
          <p:cNvSpPr txBox="1"/>
          <p:nvPr userDrawn="1"/>
        </p:nvSpPr>
        <p:spPr>
          <a:xfrm>
            <a:off x="3012312" y="2651631"/>
            <a:ext cx="259351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 b="0">
                <a:solidFill>
                  <a:schemeClr val="accent2"/>
                </a:solidFill>
                <a:latin typeface="Typeka-Bold" panose="02000804020000020004" pitchFamily="50" charset="0"/>
              </a:rPr>
              <a:t>SUPER POWERS: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291035-7345-4FD3-A846-2941F1F776F1}"/>
              </a:ext>
            </a:extLst>
          </p:cNvPr>
          <p:cNvSpPr txBox="1"/>
          <p:nvPr userDrawn="1"/>
        </p:nvSpPr>
        <p:spPr>
          <a:xfrm>
            <a:off x="3012313" y="3513178"/>
            <a:ext cx="220573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 b="1">
                <a:solidFill>
                  <a:schemeClr val="accent2"/>
                </a:solidFill>
                <a:latin typeface="Typeka-Bold" panose="02000804020000020004" pitchFamily="50" charset="0"/>
              </a:rPr>
              <a:t>BACKGROUND: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2C4DC3-9036-4446-9363-1F8984A91F97}"/>
              </a:ext>
            </a:extLst>
          </p:cNvPr>
          <p:cNvSpPr txBox="1"/>
          <p:nvPr userDrawn="1"/>
        </p:nvSpPr>
        <p:spPr>
          <a:xfrm>
            <a:off x="6588798" y="2249702"/>
            <a:ext cx="220573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>
                <a:solidFill>
                  <a:schemeClr val="accent2"/>
                </a:solidFill>
                <a:latin typeface="Typeka-Bold" panose="02000804020000020004" pitchFamily="50" charset="0"/>
              </a:rPr>
              <a:t>YEARS IN SERVICE: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D34C09-A1CA-4677-9BE7-373AE11DE9F0}"/>
              </a:ext>
            </a:extLst>
          </p:cNvPr>
          <p:cNvSpPr txBox="1"/>
          <p:nvPr userDrawn="1"/>
        </p:nvSpPr>
        <p:spPr>
          <a:xfrm>
            <a:off x="6588797" y="1228540"/>
            <a:ext cx="191457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0">
                <a:solidFill>
                  <a:schemeClr val="accent2"/>
                </a:solidFill>
                <a:latin typeface="Typeka-Bold" panose="02000804020000020004" pitchFamily="50" charset="0"/>
              </a:rPr>
              <a:t>WEAKNESS: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075A632-0B20-4FE5-9632-CAA98DA69D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12313" y="1550373"/>
            <a:ext cx="3162300" cy="308610"/>
          </a:xfrm>
        </p:spPr>
        <p:txBody>
          <a:bodyPr>
            <a:noAutofit/>
          </a:bodyPr>
          <a:lstStyle>
            <a:lvl1pPr>
              <a:buNone/>
              <a:defRPr sz="144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INSTRUCTOR 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4A2125CF-6B3C-4D43-B537-1D46F62671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12313" y="2249702"/>
            <a:ext cx="3162300" cy="308610"/>
          </a:xfrm>
        </p:spPr>
        <p:txBody>
          <a:bodyPr>
            <a:noAutofit/>
          </a:bodyPr>
          <a:lstStyle>
            <a:lvl1pPr>
              <a:buNone/>
              <a:defRPr sz="144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HOMETOWN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5C6C27A8-9316-438C-A0AF-ADA253C500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12313" y="2998134"/>
            <a:ext cx="3162300" cy="308610"/>
          </a:xfrm>
        </p:spPr>
        <p:txBody>
          <a:bodyPr>
            <a:noAutofit/>
          </a:bodyPr>
          <a:lstStyle>
            <a:lvl1pPr>
              <a:buNone/>
              <a:defRPr sz="144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SUPER POWERS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74A44E32-AEC3-405D-AEA0-0FDB176757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88798" y="1550371"/>
            <a:ext cx="1914572" cy="726612"/>
          </a:xfrm>
        </p:spPr>
        <p:txBody>
          <a:bodyPr>
            <a:noAutofit/>
          </a:bodyPr>
          <a:lstStyle>
            <a:lvl1pPr>
              <a:buNone/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WEAKNESSES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0F967D90-0F58-4784-A9D0-81EE393C7F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798" y="2845666"/>
            <a:ext cx="1914572" cy="583335"/>
          </a:xfrm>
        </p:spPr>
        <p:txBody>
          <a:bodyPr>
            <a:noAutofit/>
          </a:bodyPr>
          <a:lstStyle>
            <a:lvl1pPr>
              <a:buNone/>
              <a:defRPr sz="168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YEARS IN SERVICE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EE0A383-60EC-4E36-8E21-59055E2523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13204" y="3882510"/>
            <a:ext cx="5514784" cy="2206975"/>
          </a:xfrm>
        </p:spPr>
        <p:txBody>
          <a:bodyPr>
            <a:noAutofit/>
          </a:bodyPr>
          <a:lstStyle>
            <a:lvl1pPr>
              <a:buNone/>
              <a:defRPr sz="144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>
              <a:defRPr sz="1320"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>
              <a:defRPr sz="1260"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>
              <a:defRPr sz="1200"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/>
              <a:t>BACKGROUND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549516-5D11-469A-96FC-2E22FFAC7DF6}"/>
              </a:ext>
            </a:extLst>
          </p:cNvPr>
          <p:cNvSpPr txBox="1"/>
          <p:nvPr userDrawn="1"/>
        </p:nvSpPr>
        <p:spPr>
          <a:xfrm>
            <a:off x="5310369" y="6538914"/>
            <a:ext cx="1571264" cy="221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">
                <a:solidFill>
                  <a:srgbClr val="FFFFFF"/>
                </a:solidFill>
              </a:rPr>
              <a:t>Copyright 2016-2021 CAVU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643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6204F1-0285-3020-454B-55D23CA9E647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9C451-6285-DF7F-954A-6CAF11EB2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B728E-5ABF-7683-6B6D-8CE00ED28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19CA-3D1C-6B54-1CCC-5A3DAC89D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018DEF71-EA8F-F7D1-0F18-56D5BE68C3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3D8DE3-81DB-7CB4-B487-591B84150C4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38523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0673B-2001-996D-1162-C4FBD8546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99231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816224"/>
            <a:ext cx="5157787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1DEF66-AF18-28AC-8F19-26487C634E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4" y="199231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6CD715-1627-5984-3DE3-C6FBDDF70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16223"/>
            <a:ext cx="5183188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FD55ED-C1B5-73AB-8F03-F052B872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41201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ility 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60082"/>
            <a:ext cx="3151187" cy="3574018"/>
          </a:xfrm>
          <a:solidFill>
            <a:schemeClr val="accent6"/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F25673-A84B-059E-D078-FEB96F9ABCFE}"/>
              </a:ext>
            </a:extLst>
          </p:cNvPr>
          <p:cNvSpPr txBox="1"/>
          <p:nvPr userDrawn="1"/>
        </p:nvSpPr>
        <p:spPr>
          <a:xfrm>
            <a:off x="839788" y="2190750"/>
            <a:ext cx="3151188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UNDERPERFORMING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90FF906-E05F-7D99-C600-1E89811F86D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288241" y="2560082"/>
            <a:ext cx="3151187" cy="3574018"/>
          </a:xfrm>
          <a:solidFill>
            <a:schemeClr val="accent5">
              <a:lumMod val="75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7A2BC-80DB-C9B7-0393-B9244E418275}"/>
              </a:ext>
            </a:extLst>
          </p:cNvPr>
          <p:cNvSpPr txBox="1"/>
          <p:nvPr userDrawn="1"/>
        </p:nvSpPr>
        <p:spPr>
          <a:xfrm>
            <a:off x="4288240" y="2190750"/>
            <a:ext cx="3151189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IMPROVING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CCA83D65-8897-7B89-26B6-052A582382D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746641" y="2560082"/>
            <a:ext cx="3151187" cy="3574018"/>
          </a:xfrm>
          <a:solidFill>
            <a:schemeClr val="bg1">
              <a:lumMod val="50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56E484-26BD-0CDB-312D-CC7943AFE58C}"/>
              </a:ext>
            </a:extLst>
          </p:cNvPr>
          <p:cNvSpPr txBox="1"/>
          <p:nvPr userDrawn="1"/>
        </p:nvSpPr>
        <p:spPr>
          <a:xfrm>
            <a:off x="7746640" y="2190750"/>
            <a:ext cx="3151187" cy="36933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HIGH PERFORMING</a:t>
            </a:r>
          </a:p>
        </p:txBody>
      </p:sp>
    </p:spTree>
    <p:extLst>
      <p:ext uri="{BB962C8B-B14F-4D97-AF65-F5344CB8AC3E}">
        <p14:creationId xmlns:p14="http://schemas.microsoft.com/office/powerpoint/2010/main" val="11671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E5E5DE9-8C3C-5C3C-7420-28620CF0EE6E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07EB05-1E4F-FB87-CE17-90AFA28A7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D6FDC1-AC45-4C41-D0A1-37DE0E5485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E538A3-F48E-C745-4793-B262D22BD23A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328215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7CEE64E-4A33-060B-AB25-15F5117DEF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DAEE36-ADD2-01D8-3EBF-96F6E4B54F38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616603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6189AD-333E-2BBD-3805-119D5BC9B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53AD4-6ACD-92B8-E2AB-668C84B853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D7F05-CD49-1EBB-C3EB-033796130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4C20E-79B1-4A2C-81E3-B5436ABC7790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B033A-2BAE-720D-4A8C-210C5F7702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4C6C8-5B7E-79C6-1EFB-EA94A9D3D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5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4" r:id="rId2"/>
    <p:sldLayoutId id="2147483650" r:id="rId3"/>
    <p:sldLayoutId id="2147483651" r:id="rId4"/>
    <p:sldLayoutId id="2147483682" r:id="rId5"/>
    <p:sldLayoutId id="2147483683" r:id="rId6"/>
    <p:sldLayoutId id="2147483681" r:id="rId7"/>
    <p:sldLayoutId id="2147483654" r:id="rId8"/>
    <p:sldLayoutId id="2147483655" r:id="rId9"/>
    <p:sldLayoutId id="2147483656" r:id="rId10"/>
    <p:sldLayoutId id="2147483657" r:id="rId11"/>
    <p:sldLayoutId id="2147483686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6189AD-333E-2BBD-3805-119D5BC9B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53AD4-6ACD-92B8-E2AB-668C84B853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D7F05-CD49-1EBB-C3EB-033796130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4C20E-79B1-4A2C-81E3-B5436ABC7790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B033A-2BAE-720D-4A8C-210C5F7702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4C6C8-5B7E-79C6-1EFB-EA94A9D3D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5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66" r:id="rId4"/>
    <p:sldLayoutId id="2147483667" r:id="rId5"/>
    <p:sldLayoutId id="2147483691" r:id="rId6"/>
    <p:sldLayoutId id="2147483692" r:id="rId7"/>
    <p:sldLayoutId id="2147483679" r:id="rId8"/>
    <p:sldLayoutId id="2147483671" r:id="rId9"/>
    <p:sldLayoutId id="2147483693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/>
          </p:nvPr>
        </p:nvSpPr>
        <p:spPr>
          <a:xfrm>
            <a:off x="844550" y="889000"/>
            <a:ext cx="10502900" cy="508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844550" y="177800"/>
            <a:ext cx="10502900" cy="71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44548" y="6540500"/>
            <a:ext cx="296556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1" r:id="rId3"/>
    <p:sldLayoutId id="2147483652" r:id="rId4"/>
    <p:sldLayoutId id="2147483653" r:id="rId5"/>
    <p:sldLayoutId id="2147483660" r:id="rId6"/>
    <p:sldLayoutId id="2147483659" r:id="rId7"/>
    <p:sldLayoutId id="2147483658" r:id="rId8"/>
    <p:sldLayoutId id="2147483662" r:id="rId9"/>
    <p:sldLayoutId id="2147483663" r:id="rId10"/>
    <p:sldLayoutId id="2147483664" r:id="rId11"/>
    <p:sldLayoutId id="2147483665" r:id="rId12"/>
    <p:sldLayoutId id="2147483668" r:id="rId13"/>
    <p:sldLayoutId id="2147483669" r:id="rId14"/>
    <p:sldLayoutId id="2147483672" r:id="rId15"/>
    <p:sldLayoutId id="2147483677" r:id="rId16"/>
  </p:sldLayoutIdLst>
  <p:transition spd="med"/>
  <p:txStyles>
    <p:titleStyle>
      <a:lvl1pPr marL="0" marR="0" indent="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Verdana" panose="020B0604030504040204" pitchFamily="34" charset="0"/>
          <a:cs typeface="Verdana" panose="020B0604030504040204" pitchFamily="34" charset="0"/>
          <a:sym typeface="Helvetica Light"/>
        </a:defRPr>
      </a:lvl1pPr>
      <a:lvl2pPr marL="0" marR="0" indent="1143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2286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3429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4572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5715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6858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8001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9144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277813" marR="0" indent="-277813" algn="l" defTabSz="41275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Verdana" panose="020B0604030504040204" pitchFamily="34" charset="0"/>
          <a:cs typeface="Verdana" panose="020B0604030504040204" pitchFamily="34" charset="0"/>
          <a:sym typeface="Helvetica Neue"/>
        </a:defRPr>
      </a:lvl1pPr>
      <a:lvl2pPr marL="595313" marR="0" indent="-277813" algn="l" defTabSz="41275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Verdana" panose="020B0604030504040204" pitchFamily="34" charset="0"/>
          <a:cs typeface="Verdana" panose="020B0604030504040204" pitchFamily="34" charset="0"/>
          <a:sym typeface="Helvetica Neue"/>
        </a:defRPr>
      </a:lvl2pPr>
      <a:lvl3pPr marL="912813" marR="0" indent="-277813" algn="l" defTabSz="41275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Verdana" panose="020B0604030504040204" pitchFamily="34" charset="0"/>
          <a:cs typeface="Verdana" panose="020B0604030504040204" pitchFamily="34" charset="0"/>
          <a:sym typeface="Helvetica Neue"/>
        </a:defRPr>
      </a:lvl3pPr>
      <a:lvl4pPr marL="1230313" marR="0" indent="-277813" algn="l" defTabSz="41275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Verdana" panose="020B0604030504040204" pitchFamily="34" charset="0"/>
          <a:cs typeface="Verdana" panose="020B0604030504040204" pitchFamily="34" charset="0"/>
          <a:sym typeface="Helvetica Neue"/>
        </a:defRPr>
      </a:lvl4pPr>
      <a:lvl5pPr marL="1547813" marR="0" indent="-277813" algn="l" defTabSz="41275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Verdana" panose="020B0604030504040204" pitchFamily="34" charset="0"/>
          <a:cs typeface="Verdana" panose="020B0604030504040204" pitchFamily="34" charset="0"/>
          <a:sym typeface="Helvetica Neue"/>
        </a:defRPr>
      </a:lvl5pPr>
      <a:lvl6pPr marL="1865313" marR="0" indent="-277813" algn="l" defTabSz="412750" rtl="0" eaLnBrk="1" latinLnBrk="0" hangingPunct="1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2813" marR="0" indent="-277813" algn="l" defTabSz="412750" rtl="0" eaLnBrk="1" latinLnBrk="0" hangingPunct="1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313" marR="0" indent="-277813" algn="l" defTabSz="412750" rtl="0" eaLnBrk="1" latinLnBrk="0" hangingPunct="1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7813" marR="0" indent="-277813" algn="l" defTabSz="412750" rtl="0" eaLnBrk="1" latinLnBrk="0" hangingPunct="1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1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B55CE-5E8F-5192-A8DC-9BA4857DB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2900" y="1841413"/>
            <a:ext cx="7809606" cy="2387600"/>
          </a:xfrm>
        </p:spPr>
        <p:txBody>
          <a:bodyPr>
            <a:normAutofit/>
          </a:bodyPr>
          <a:lstStyle/>
          <a:p>
            <a:r>
              <a:rPr lang="en-US" sz="4000" dirty="0"/>
              <a:t>SCRUM MASTER </a:t>
            </a:r>
            <a:r>
              <a:rPr lang="en-US" sz="2400" dirty="0">
                <a:solidFill>
                  <a:schemeClr val="tx1"/>
                </a:solidFill>
              </a:rPr>
              <a:t>AND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/>
              <a:t>PRODUCT OWNER BOOTCAMP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0C797D-6062-AD79-2C01-58252C045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2900" y="4229013"/>
            <a:ext cx="8101553" cy="1655762"/>
          </a:xfrm>
        </p:spPr>
        <p:txBody>
          <a:bodyPr/>
          <a:lstStyle/>
          <a:p>
            <a:r>
              <a:rPr lang="en-US" dirty="0"/>
              <a:t>RSM+RPO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376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DA962E6-85B0-3B45-4F3B-6D6FB91A7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25" y="1804916"/>
            <a:ext cx="5838410" cy="5834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DD1C2-A7C9-44AC-5761-3FA0DED42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50" y="2261380"/>
            <a:ext cx="6076949" cy="2011651"/>
          </a:xfrm>
        </p:spPr>
        <p:txBody>
          <a:bodyPr/>
          <a:lstStyle/>
          <a:p>
            <a:r>
              <a:rPr lang="en-US" dirty="0"/>
              <a:t>BACKLOG PRIORITIZATION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564D4-07D1-184C-9CB5-5A2571819B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SCRUM BOOTCAMP</a:t>
            </a:r>
          </a:p>
        </p:txBody>
      </p:sp>
      <p:pic>
        <p:nvPicPr>
          <p:cNvPr id="6" name="Picture Placeholder 5" descr="Priorities with solid fill">
            <a:extLst>
              <a:ext uri="{FF2B5EF4-FFF2-40B4-BE49-F238E27FC236}">
                <a16:creationId xmlns:a16="http://schemas.microsoft.com/office/drawing/2014/main" id="{08508707-5FCD-D36C-C0E6-E2555B84C0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8" b="588"/>
          <a:stretch>
            <a:fillRect/>
          </a:stretch>
        </p:blipFill>
        <p:spPr>
          <a:xfrm>
            <a:off x="1464251" y="2608117"/>
            <a:ext cx="2542715" cy="251280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0673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C2AF387-81B4-8407-54E6-A3D92521258E}"/>
              </a:ext>
            </a:extLst>
          </p:cNvPr>
          <p:cNvGrpSpPr/>
          <p:nvPr/>
        </p:nvGrpSpPr>
        <p:grpSpPr>
          <a:xfrm>
            <a:off x="2188455" y="487681"/>
            <a:ext cx="7815092" cy="2668005"/>
            <a:chOff x="4376907" y="975359"/>
            <a:chExt cx="15630184" cy="533601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ED85C82-559B-04E2-84E3-1BA1B7B19021}"/>
                </a:ext>
              </a:extLst>
            </p:cNvPr>
            <p:cNvSpPr/>
            <p:nvPr/>
          </p:nvSpPr>
          <p:spPr>
            <a:xfrm>
              <a:off x="4686180" y="1243576"/>
              <a:ext cx="14998876" cy="2225710"/>
            </a:xfrm>
            <a:prstGeom prst="ellips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Shape 3">
              <a:extLst>
                <a:ext uri="{FF2B5EF4-FFF2-40B4-BE49-F238E27FC236}">
                  <a16:creationId xmlns:a16="http://schemas.microsoft.com/office/drawing/2014/main" id="{578A2A8D-7BD1-32A8-49D4-42CD724846D1}"/>
                </a:ext>
              </a:extLst>
            </p:cNvPr>
            <p:cNvSpPr/>
            <p:nvPr/>
          </p:nvSpPr>
          <p:spPr>
            <a:xfrm>
              <a:off x="4376907" y="975359"/>
              <a:ext cx="15630184" cy="5336010"/>
            </a:xfrm>
            <a:prstGeom prst="funnel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F53D459-8815-4328-3418-6F8040AB4A03}"/>
              </a:ext>
            </a:extLst>
          </p:cNvPr>
          <p:cNvGrpSpPr/>
          <p:nvPr/>
        </p:nvGrpSpPr>
        <p:grpSpPr>
          <a:xfrm>
            <a:off x="4068874" y="3520036"/>
            <a:ext cx="4064000" cy="1465178"/>
            <a:chOff x="4068874" y="3520036"/>
            <a:chExt cx="4064000" cy="1465178"/>
          </a:xfrm>
        </p:grpSpPr>
        <p:sp>
          <p:nvSpPr>
            <p:cNvPr id="14" name="Down Arrow 9">
              <a:extLst>
                <a:ext uri="{FF2B5EF4-FFF2-40B4-BE49-F238E27FC236}">
                  <a16:creationId xmlns:a16="http://schemas.microsoft.com/office/drawing/2014/main" id="{A89842E0-40CF-C0D8-0C22-449787F95340}"/>
                </a:ext>
              </a:extLst>
            </p:cNvPr>
            <p:cNvSpPr/>
            <p:nvPr/>
          </p:nvSpPr>
          <p:spPr>
            <a:xfrm>
              <a:off x="5677541" y="3520036"/>
              <a:ext cx="846667" cy="541867"/>
            </a:xfrm>
            <a:prstGeom prst="down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FFBA851C-05AE-F3A6-F1BC-899DF4890F18}"/>
                </a:ext>
              </a:extLst>
            </p:cNvPr>
            <p:cNvSpPr/>
            <p:nvPr/>
          </p:nvSpPr>
          <p:spPr>
            <a:xfrm>
              <a:off x="4068874" y="3969214"/>
              <a:ext cx="4064000" cy="1016000"/>
            </a:xfrm>
            <a:custGeom>
              <a:avLst/>
              <a:gdLst>
                <a:gd name="connsiteX0" fmla="*/ 0 w 8127999"/>
                <a:gd name="connsiteY0" fmla="*/ 0 h 2031999"/>
                <a:gd name="connsiteX1" fmla="*/ 8127999 w 8127999"/>
                <a:gd name="connsiteY1" fmla="*/ 0 h 2031999"/>
                <a:gd name="connsiteX2" fmla="*/ 8127999 w 8127999"/>
                <a:gd name="connsiteY2" fmla="*/ 2031999 h 2031999"/>
                <a:gd name="connsiteX3" fmla="*/ 0 w 8127999"/>
                <a:gd name="connsiteY3" fmla="*/ 2031999 h 2031999"/>
                <a:gd name="connsiteX4" fmla="*/ 0 w 8127999"/>
                <a:gd name="connsiteY4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7999" h="2031999">
                  <a:moveTo>
                    <a:pt x="0" y="0"/>
                  </a:moveTo>
                  <a:lnTo>
                    <a:pt x="8127999" y="0"/>
                  </a:lnTo>
                  <a:lnTo>
                    <a:pt x="8127999" y="2031999"/>
                  </a:lnTo>
                  <a:lnTo>
                    <a:pt x="0" y="20319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1376" tIns="341376" rIns="341376" bIns="341376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b="1" kern="1200" dirty="0">
                  <a:solidFill>
                    <a:schemeClr val="bg1"/>
                  </a:solidFill>
                  <a:latin typeface="Verdana"/>
                  <a:ea typeface="Verdana"/>
                  <a:cs typeface="Verdana" panose="020B0604030504040204" pitchFamily="34" charset="0"/>
                </a:rPr>
                <a:t>Value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79ADB4-219F-B933-0D3B-C8477ADC47B9}"/>
              </a:ext>
            </a:extLst>
          </p:cNvPr>
          <p:cNvGrpSpPr/>
          <p:nvPr/>
        </p:nvGrpSpPr>
        <p:grpSpPr>
          <a:xfrm>
            <a:off x="4314297" y="47922"/>
            <a:ext cx="3474721" cy="3030738"/>
            <a:chOff x="4341707" y="-3668884"/>
            <a:chExt cx="3474721" cy="3030738"/>
          </a:xfrm>
        </p:grpSpPr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BCCE9D9C-A9D8-7D0E-0238-5EE0EDE748BD}"/>
                </a:ext>
              </a:extLst>
            </p:cNvPr>
            <p:cNvSpPr/>
            <p:nvPr/>
          </p:nvSpPr>
          <p:spPr>
            <a:xfrm>
              <a:off x="5453213" y="-2162146"/>
              <a:ext cx="1895179" cy="1524000"/>
            </a:xfrm>
            <a:custGeom>
              <a:avLst/>
              <a:gdLst>
                <a:gd name="connsiteX0" fmla="*/ 0 w 3047999"/>
                <a:gd name="connsiteY0" fmla="*/ 1524000 h 3047999"/>
                <a:gd name="connsiteX1" fmla="*/ 1524000 w 3047999"/>
                <a:gd name="connsiteY1" fmla="*/ 0 h 3047999"/>
                <a:gd name="connsiteX2" fmla="*/ 3048000 w 3047999"/>
                <a:gd name="connsiteY2" fmla="*/ 1524000 h 3047999"/>
                <a:gd name="connsiteX3" fmla="*/ 1524000 w 3047999"/>
                <a:gd name="connsiteY3" fmla="*/ 3048000 h 3047999"/>
                <a:gd name="connsiteX4" fmla="*/ 0 w 3047999"/>
                <a:gd name="connsiteY4" fmla="*/ 1524000 h 30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99" h="3047999">
                  <a:moveTo>
                    <a:pt x="0" y="1524000"/>
                  </a:moveTo>
                  <a:cubicBezTo>
                    <a:pt x="0" y="682318"/>
                    <a:pt x="682318" y="0"/>
                    <a:pt x="1524000" y="0"/>
                  </a:cubicBezTo>
                  <a:cubicBezTo>
                    <a:pt x="2365682" y="0"/>
                    <a:pt x="3048000" y="682318"/>
                    <a:pt x="3048000" y="1524000"/>
                  </a:cubicBezTo>
                  <a:cubicBezTo>
                    <a:pt x="3048000" y="2365682"/>
                    <a:pt x="2365682" y="3048000"/>
                    <a:pt x="1524000" y="3048000"/>
                  </a:cubicBezTo>
                  <a:cubicBezTo>
                    <a:pt x="682318" y="3048000"/>
                    <a:pt x="0" y="2365682"/>
                    <a:pt x="0" y="152400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965" tIns="240965" rIns="240965" bIns="240965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Compliance</a:t>
              </a:r>
              <a:r>
                <a:rPr lang="en-US" sz="1800" kern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Risk</a:t>
              </a: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29E71A0C-16D5-AE3B-8D9A-76A4029A883F}"/>
                </a:ext>
              </a:extLst>
            </p:cNvPr>
            <p:cNvSpPr/>
            <p:nvPr/>
          </p:nvSpPr>
          <p:spPr>
            <a:xfrm>
              <a:off x="4341707" y="-3300415"/>
              <a:ext cx="1720427" cy="1524000"/>
            </a:xfrm>
            <a:custGeom>
              <a:avLst/>
              <a:gdLst>
                <a:gd name="connsiteX0" fmla="*/ 0 w 3047999"/>
                <a:gd name="connsiteY0" fmla="*/ 1524000 h 3047999"/>
                <a:gd name="connsiteX1" fmla="*/ 1524000 w 3047999"/>
                <a:gd name="connsiteY1" fmla="*/ 0 h 3047999"/>
                <a:gd name="connsiteX2" fmla="*/ 3048000 w 3047999"/>
                <a:gd name="connsiteY2" fmla="*/ 1524000 h 3047999"/>
                <a:gd name="connsiteX3" fmla="*/ 1524000 w 3047999"/>
                <a:gd name="connsiteY3" fmla="*/ 3048000 h 3047999"/>
                <a:gd name="connsiteX4" fmla="*/ 0 w 3047999"/>
                <a:gd name="connsiteY4" fmla="*/ 1524000 h 30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99" h="3047999">
                  <a:moveTo>
                    <a:pt x="0" y="1524000"/>
                  </a:moveTo>
                  <a:cubicBezTo>
                    <a:pt x="0" y="682318"/>
                    <a:pt x="682318" y="0"/>
                    <a:pt x="1524000" y="0"/>
                  </a:cubicBezTo>
                  <a:cubicBezTo>
                    <a:pt x="2365682" y="0"/>
                    <a:pt x="3048000" y="682318"/>
                    <a:pt x="3048000" y="1524000"/>
                  </a:cubicBezTo>
                  <a:cubicBezTo>
                    <a:pt x="3048000" y="2365682"/>
                    <a:pt x="2365682" y="3048000"/>
                    <a:pt x="1524000" y="3048000"/>
                  </a:cubicBezTo>
                  <a:cubicBezTo>
                    <a:pt x="682318" y="3048000"/>
                    <a:pt x="0" y="2365682"/>
                    <a:pt x="0" y="152400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6045" tIns="246045" rIns="246045" bIns="246045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Enabling</a:t>
              </a: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0FC4861C-944D-4DF1-F862-D71FD0E31F5C}"/>
                </a:ext>
              </a:extLst>
            </p:cNvPr>
            <p:cNvSpPr/>
            <p:nvPr/>
          </p:nvSpPr>
          <p:spPr>
            <a:xfrm>
              <a:off x="6096001" y="-3668884"/>
              <a:ext cx="1720427" cy="1524000"/>
            </a:xfrm>
            <a:custGeom>
              <a:avLst/>
              <a:gdLst>
                <a:gd name="connsiteX0" fmla="*/ 0 w 3047999"/>
                <a:gd name="connsiteY0" fmla="*/ 1524000 h 3047999"/>
                <a:gd name="connsiteX1" fmla="*/ 1524000 w 3047999"/>
                <a:gd name="connsiteY1" fmla="*/ 0 h 3047999"/>
                <a:gd name="connsiteX2" fmla="*/ 3048000 w 3047999"/>
                <a:gd name="connsiteY2" fmla="*/ 1524000 h 3047999"/>
                <a:gd name="connsiteX3" fmla="*/ 1524000 w 3047999"/>
                <a:gd name="connsiteY3" fmla="*/ 3048000 h 3047999"/>
                <a:gd name="connsiteX4" fmla="*/ 0 w 3047999"/>
                <a:gd name="connsiteY4" fmla="*/ 1524000 h 30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99" h="3047999">
                  <a:moveTo>
                    <a:pt x="0" y="1524000"/>
                  </a:moveTo>
                  <a:cubicBezTo>
                    <a:pt x="0" y="682318"/>
                    <a:pt x="682318" y="0"/>
                    <a:pt x="1524000" y="0"/>
                  </a:cubicBezTo>
                  <a:cubicBezTo>
                    <a:pt x="2365682" y="0"/>
                    <a:pt x="3048000" y="682318"/>
                    <a:pt x="3048000" y="1524000"/>
                  </a:cubicBezTo>
                  <a:cubicBezTo>
                    <a:pt x="3048000" y="2365682"/>
                    <a:pt x="2365682" y="3048000"/>
                    <a:pt x="1524000" y="3048000"/>
                  </a:cubicBezTo>
                  <a:cubicBezTo>
                    <a:pt x="682318" y="3048000"/>
                    <a:pt x="0" y="2365682"/>
                    <a:pt x="0" y="152400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4140" tIns="244140" rIns="244140" bIns="244140" numCol="1" spcCol="1270" anchor="ctr" anchorCtr="0">
              <a:noAutofit/>
            </a:bodyPr>
            <a:lstStyle/>
            <a:p>
              <a:pPr defTabSz="7334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50" kern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Customer</a:t>
              </a:r>
              <a:r>
                <a:rPr lang="en-US" sz="1800" kern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/Market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C7EE89-A0BE-067D-3D12-741BBDB4D0C1}"/>
              </a:ext>
            </a:extLst>
          </p:cNvPr>
          <p:cNvGrpSpPr/>
          <p:nvPr/>
        </p:nvGrpSpPr>
        <p:grpSpPr>
          <a:xfrm>
            <a:off x="4063392" y="4884341"/>
            <a:ext cx="4064000" cy="1044508"/>
            <a:chOff x="4063392" y="4884341"/>
            <a:chExt cx="4064000" cy="1044508"/>
          </a:xfrm>
        </p:grpSpPr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D834CF7D-51FA-1FEB-2867-EB3D40B25860}"/>
                </a:ext>
              </a:extLst>
            </p:cNvPr>
            <p:cNvSpPr/>
            <p:nvPr/>
          </p:nvSpPr>
          <p:spPr>
            <a:xfrm>
              <a:off x="4063392" y="4912849"/>
              <a:ext cx="4064000" cy="1016000"/>
            </a:xfrm>
            <a:custGeom>
              <a:avLst/>
              <a:gdLst>
                <a:gd name="connsiteX0" fmla="*/ 0 w 8127999"/>
                <a:gd name="connsiteY0" fmla="*/ 0 h 2031999"/>
                <a:gd name="connsiteX1" fmla="*/ 8127999 w 8127999"/>
                <a:gd name="connsiteY1" fmla="*/ 0 h 2031999"/>
                <a:gd name="connsiteX2" fmla="*/ 8127999 w 8127999"/>
                <a:gd name="connsiteY2" fmla="*/ 2031999 h 2031999"/>
                <a:gd name="connsiteX3" fmla="*/ 0 w 8127999"/>
                <a:gd name="connsiteY3" fmla="*/ 2031999 h 2031999"/>
                <a:gd name="connsiteX4" fmla="*/ 0 w 8127999"/>
                <a:gd name="connsiteY4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7999" h="2031999">
                  <a:moveTo>
                    <a:pt x="0" y="0"/>
                  </a:moveTo>
                  <a:lnTo>
                    <a:pt x="8127999" y="0"/>
                  </a:lnTo>
                  <a:lnTo>
                    <a:pt x="8127999" y="2031999"/>
                  </a:lnTo>
                  <a:lnTo>
                    <a:pt x="0" y="20319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1376" tIns="341376" rIns="341376" bIns="341376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>
                  <a:solidFill>
                    <a:schemeClr val="bg1"/>
                  </a:solidFill>
                  <a:latin typeface="Verdana"/>
                  <a:ea typeface="Verdana"/>
                  <a:cs typeface="Verdana" panose="020B0604030504040204" pitchFamily="34" charset="0"/>
                </a:rPr>
                <a:t>Effort</a:t>
              </a:r>
              <a:endParaRPr lang="en-US" dirty="0">
                <a:solidFill>
                  <a:schemeClr val="bg1"/>
                </a:solidFill>
                <a:latin typeface="Verdana"/>
                <a:ea typeface="Verdana"/>
                <a:cs typeface="Poppins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F98D5DA-F704-760F-FAD1-5D2707082F2F}"/>
                </a:ext>
              </a:extLst>
            </p:cNvPr>
            <p:cNvCxnSpPr/>
            <p:nvPr/>
          </p:nvCxnSpPr>
          <p:spPr>
            <a:xfrm>
              <a:off x="4943586" y="4884341"/>
              <a:ext cx="2303611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3B35867-2BEA-3F62-4BCD-523832757DC7}"/>
              </a:ext>
            </a:extLst>
          </p:cNvPr>
          <p:cNvGrpSpPr/>
          <p:nvPr/>
        </p:nvGrpSpPr>
        <p:grpSpPr>
          <a:xfrm>
            <a:off x="193348" y="3038485"/>
            <a:ext cx="4064001" cy="2584703"/>
            <a:chOff x="914778" y="4923252"/>
            <a:chExt cx="8128001" cy="5169405"/>
          </a:xfrm>
        </p:grpSpPr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B58BF771-8F39-C0FB-EE6F-B59326356A2D}"/>
                </a:ext>
              </a:extLst>
            </p:cNvPr>
            <p:cNvSpPr/>
            <p:nvPr/>
          </p:nvSpPr>
          <p:spPr>
            <a:xfrm rot="16200000">
              <a:off x="2551452" y="3286578"/>
              <a:ext cx="4854654" cy="8128001"/>
            </a:xfrm>
            <a:custGeom>
              <a:avLst/>
              <a:gdLst>
                <a:gd name="connsiteX0" fmla="*/ 0 w 7985124"/>
                <a:gd name="connsiteY0" fmla="*/ 242733 h 4854653"/>
                <a:gd name="connsiteX1" fmla="*/ 242733 w 7985124"/>
                <a:gd name="connsiteY1" fmla="*/ 0 h 4854653"/>
                <a:gd name="connsiteX2" fmla="*/ 7742391 w 7985124"/>
                <a:gd name="connsiteY2" fmla="*/ 0 h 4854653"/>
                <a:gd name="connsiteX3" fmla="*/ 7985124 w 7985124"/>
                <a:gd name="connsiteY3" fmla="*/ 242733 h 4854653"/>
                <a:gd name="connsiteX4" fmla="*/ 7985124 w 7985124"/>
                <a:gd name="connsiteY4" fmla="*/ 4611920 h 4854653"/>
                <a:gd name="connsiteX5" fmla="*/ 7742391 w 7985124"/>
                <a:gd name="connsiteY5" fmla="*/ 4854653 h 4854653"/>
                <a:gd name="connsiteX6" fmla="*/ 242733 w 7985124"/>
                <a:gd name="connsiteY6" fmla="*/ 4854653 h 4854653"/>
                <a:gd name="connsiteX7" fmla="*/ 0 w 7985124"/>
                <a:gd name="connsiteY7" fmla="*/ 4611920 h 4854653"/>
                <a:gd name="connsiteX8" fmla="*/ 0 w 7985124"/>
                <a:gd name="connsiteY8" fmla="*/ 242733 h 48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5124" h="4854653">
                  <a:moveTo>
                    <a:pt x="7585866" y="0"/>
                  </a:moveTo>
                  <a:cubicBezTo>
                    <a:pt x="7806370" y="0"/>
                    <a:pt x="7985123" y="66071"/>
                    <a:pt x="7985123" y="147573"/>
                  </a:cubicBezTo>
                  <a:lnTo>
                    <a:pt x="7985123" y="4707080"/>
                  </a:lnTo>
                  <a:cubicBezTo>
                    <a:pt x="7985123" y="4788582"/>
                    <a:pt x="7806370" y="4854653"/>
                    <a:pt x="7585866" y="4854653"/>
                  </a:cubicBezTo>
                  <a:lnTo>
                    <a:pt x="399258" y="4854653"/>
                  </a:lnTo>
                  <a:cubicBezTo>
                    <a:pt x="178754" y="4854653"/>
                    <a:pt x="1" y="4788582"/>
                    <a:pt x="1" y="4707080"/>
                  </a:cubicBezTo>
                  <a:lnTo>
                    <a:pt x="1" y="147573"/>
                  </a:lnTo>
                  <a:cubicBezTo>
                    <a:pt x="1" y="66071"/>
                    <a:pt x="178754" y="0"/>
                    <a:pt x="399258" y="0"/>
                  </a:cubicBezTo>
                  <a:lnTo>
                    <a:pt x="7585866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5439" rIns="97790" bIns="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kern="1200" dirty="0"/>
                <a:t>Estimation Tools</a:t>
              </a: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6941CC27-A0BF-229B-9FAC-371AE6F3E17C}"/>
                </a:ext>
              </a:extLst>
            </p:cNvPr>
            <p:cNvSpPr/>
            <p:nvPr/>
          </p:nvSpPr>
          <p:spPr>
            <a:xfrm>
              <a:off x="2742845" y="5238004"/>
              <a:ext cx="5948918" cy="4854653"/>
            </a:xfrm>
            <a:custGeom>
              <a:avLst/>
              <a:gdLst>
                <a:gd name="connsiteX0" fmla="*/ 0 w 5948918"/>
                <a:gd name="connsiteY0" fmla="*/ 0 h 4854653"/>
                <a:gd name="connsiteX1" fmla="*/ 5948918 w 5948918"/>
                <a:gd name="connsiteY1" fmla="*/ 0 h 4854653"/>
                <a:gd name="connsiteX2" fmla="*/ 5948918 w 5948918"/>
                <a:gd name="connsiteY2" fmla="*/ 4854653 h 4854653"/>
                <a:gd name="connsiteX3" fmla="*/ 0 w 5948918"/>
                <a:gd name="connsiteY3" fmla="*/ 4854653 h 4854653"/>
                <a:gd name="connsiteX4" fmla="*/ 0 w 5948918"/>
                <a:gd name="connsiteY4" fmla="*/ 0 h 48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8918" h="4854653">
                  <a:moveTo>
                    <a:pt x="0" y="0"/>
                  </a:moveTo>
                  <a:lnTo>
                    <a:pt x="5948918" y="0"/>
                  </a:lnTo>
                  <a:lnTo>
                    <a:pt x="5948918" y="4854653"/>
                  </a:lnTo>
                  <a:lnTo>
                    <a:pt x="0" y="485465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8867" rIns="0" bIns="0" numCol="1" spcCol="1270" anchor="t" anchorCtr="0">
              <a:noAutofit/>
            </a:bodyPr>
            <a:lstStyle/>
            <a:p>
              <a:pPr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Affinity</a:t>
              </a:r>
            </a:p>
            <a:p>
              <a:pPr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Planning Poker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4E64340-8D24-05D3-76AE-B229C15AE727}"/>
              </a:ext>
            </a:extLst>
          </p:cNvPr>
          <p:cNvGrpSpPr/>
          <p:nvPr/>
        </p:nvGrpSpPr>
        <p:grpSpPr>
          <a:xfrm>
            <a:off x="8007263" y="3078660"/>
            <a:ext cx="3992563" cy="2611245"/>
            <a:chOff x="12854498" y="3495293"/>
            <a:chExt cx="3992563" cy="2611245"/>
          </a:xfrm>
        </p:grpSpPr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7CF10855-C0F8-B00E-B508-1B3507E90AC4}"/>
                </a:ext>
              </a:extLst>
            </p:cNvPr>
            <p:cNvSpPr/>
            <p:nvPr/>
          </p:nvSpPr>
          <p:spPr>
            <a:xfrm rot="5400000">
              <a:off x="13637116" y="2712675"/>
              <a:ext cx="2427327" cy="3992563"/>
            </a:xfrm>
            <a:custGeom>
              <a:avLst/>
              <a:gdLst>
                <a:gd name="connsiteX0" fmla="*/ 0 w 7985124"/>
                <a:gd name="connsiteY0" fmla="*/ 242733 h 4854653"/>
                <a:gd name="connsiteX1" fmla="*/ 242733 w 7985124"/>
                <a:gd name="connsiteY1" fmla="*/ 0 h 4854653"/>
                <a:gd name="connsiteX2" fmla="*/ 7742391 w 7985124"/>
                <a:gd name="connsiteY2" fmla="*/ 0 h 4854653"/>
                <a:gd name="connsiteX3" fmla="*/ 7985124 w 7985124"/>
                <a:gd name="connsiteY3" fmla="*/ 242733 h 4854653"/>
                <a:gd name="connsiteX4" fmla="*/ 7985124 w 7985124"/>
                <a:gd name="connsiteY4" fmla="*/ 4611920 h 4854653"/>
                <a:gd name="connsiteX5" fmla="*/ 7742391 w 7985124"/>
                <a:gd name="connsiteY5" fmla="*/ 4854653 h 4854653"/>
                <a:gd name="connsiteX6" fmla="*/ 242733 w 7985124"/>
                <a:gd name="connsiteY6" fmla="*/ 4854653 h 4854653"/>
                <a:gd name="connsiteX7" fmla="*/ 0 w 7985124"/>
                <a:gd name="connsiteY7" fmla="*/ 4611920 h 4854653"/>
                <a:gd name="connsiteX8" fmla="*/ 0 w 7985124"/>
                <a:gd name="connsiteY8" fmla="*/ 242733 h 48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5124" h="4854653">
                  <a:moveTo>
                    <a:pt x="7585866" y="0"/>
                  </a:moveTo>
                  <a:cubicBezTo>
                    <a:pt x="7806370" y="0"/>
                    <a:pt x="7985123" y="66071"/>
                    <a:pt x="7985123" y="147573"/>
                  </a:cubicBezTo>
                  <a:lnTo>
                    <a:pt x="7985123" y="4707080"/>
                  </a:lnTo>
                  <a:cubicBezTo>
                    <a:pt x="7985123" y="4788582"/>
                    <a:pt x="7806370" y="4854653"/>
                    <a:pt x="7585866" y="4854653"/>
                  </a:cubicBezTo>
                  <a:lnTo>
                    <a:pt x="399258" y="4854653"/>
                  </a:lnTo>
                  <a:cubicBezTo>
                    <a:pt x="178754" y="4854653"/>
                    <a:pt x="1" y="4788582"/>
                    <a:pt x="1" y="4707080"/>
                  </a:cubicBezTo>
                  <a:lnTo>
                    <a:pt x="1" y="147573"/>
                  </a:lnTo>
                  <a:cubicBezTo>
                    <a:pt x="1" y="66071"/>
                    <a:pt x="178754" y="0"/>
                    <a:pt x="399258" y="0"/>
                  </a:cubicBezTo>
                  <a:lnTo>
                    <a:pt x="7585866" y="0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6919" tIns="75438" rIns="97790" bIns="319405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kern="1200" dirty="0">
                  <a:solidFill>
                    <a:sysClr val="windowText" lastClr="000000"/>
                  </a:solidFill>
                </a:rPr>
                <a:t>Techniques</a:t>
              </a: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2AC93CC1-3843-7813-5622-6694F2B13270}"/>
                </a:ext>
              </a:extLst>
            </p:cNvPr>
            <p:cNvSpPr/>
            <p:nvPr/>
          </p:nvSpPr>
          <p:spPr>
            <a:xfrm>
              <a:off x="13600633" y="3679211"/>
              <a:ext cx="2974459" cy="2427327"/>
            </a:xfrm>
            <a:custGeom>
              <a:avLst/>
              <a:gdLst>
                <a:gd name="connsiteX0" fmla="*/ 0 w 5948918"/>
                <a:gd name="connsiteY0" fmla="*/ 0 h 4854653"/>
                <a:gd name="connsiteX1" fmla="*/ 5948918 w 5948918"/>
                <a:gd name="connsiteY1" fmla="*/ 0 h 4854653"/>
                <a:gd name="connsiteX2" fmla="*/ 5948918 w 5948918"/>
                <a:gd name="connsiteY2" fmla="*/ 4854653 h 4854653"/>
                <a:gd name="connsiteX3" fmla="*/ 0 w 5948918"/>
                <a:gd name="connsiteY3" fmla="*/ 4854653 h 4854653"/>
                <a:gd name="connsiteX4" fmla="*/ 0 w 5948918"/>
                <a:gd name="connsiteY4" fmla="*/ 0 h 48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8918" h="4854653">
                  <a:moveTo>
                    <a:pt x="0" y="0"/>
                  </a:moveTo>
                  <a:lnTo>
                    <a:pt x="5948918" y="0"/>
                  </a:lnTo>
                  <a:lnTo>
                    <a:pt x="5948918" y="4854653"/>
                  </a:lnTo>
                  <a:lnTo>
                    <a:pt x="0" y="485465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8867" rIns="0" bIns="0" numCol="1" spcCol="1270" anchor="t" anchorCtr="0">
              <a:noAutofit/>
            </a:bodyPr>
            <a:lstStyle/>
            <a:p>
              <a:pPr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kern="1200" dirty="0">
                  <a:solidFill>
                    <a:sysClr val="windowText" lastClr="000000"/>
                  </a:solidFill>
                </a:rPr>
                <a:t>WSJF</a:t>
              </a:r>
            </a:p>
            <a:p>
              <a:pPr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kern="1200" dirty="0">
                  <a:solidFill>
                    <a:sysClr val="windowText" lastClr="000000"/>
                  </a:solidFill>
                </a:rPr>
                <a:t>Cost of Delay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830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736A4-A89A-6AE8-7B5D-9291B74D9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oppins Bold"/>
                <a:cs typeface="Poppins Bold"/>
              </a:rPr>
              <a:t>Business Value Vision Updated</a:t>
            </a:r>
            <a:br>
              <a:rPr lang="en-US" dirty="0">
                <a:latin typeface="Poppins Bold"/>
                <a:cs typeface="Poppins Bold"/>
              </a:rPr>
            </a:br>
            <a:r>
              <a:rPr lang="en-US" dirty="0">
                <a:latin typeface="Poppins Bold"/>
                <a:cs typeface="Poppins Bold"/>
              </a:rPr>
              <a:t>on a Regular Cadence</a:t>
            </a:r>
            <a:endParaRPr lang="en-US"/>
          </a:p>
        </p:txBody>
      </p:sp>
      <p:grpSp>
        <p:nvGrpSpPr>
          <p:cNvPr id="8" name="Group 19128">
            <a:extLst>
              <a:ext uri="{FF2B5EF4-FFF2-40B4-BE49-F238E27FC236}">
                <a16:creationId xmlns:a16="http://schemas.microsoft.com/office/drawing/2014/main" id="{E2CC9C80-ABD5-EF7A-A766-FBC3C4A4A669}"/>
              </a:ext>
            </a:extLst>
          </p:cNvPr>
          <p:cNvGrpSpPr/>
          <p:nvPr/>
        </p:nvGrpSpPr>
        <p:grpSpPr>
          <a:xfrm>
            <a:off x="2606286" y="4252621"/>
            <a:ext cx="1728893" cy="1720826"/>
            <a:chOff x="48359" y="56847"/>
            <a:chExt cx="3457785" cy="3441646"/>
          </a:xfrm>
        </p:grpSpPr>
        <p:sp>
          <p:nvSpPr>
            <p:cNvPr id="5" name="Shape 19125">
              <a:extLst>
                <a:ext uri="{FF2B5EF4-FFF2-40B4-BE49-F238E27FC236}">
                  <a16:creationId xmlns:a16="http://schemas.microsoft.com/office/drawing/2014/main" id="{9D1C3864-B2AF-81B6-3CA8-DFD9894A98B4}"/>
                </a:ext>
              </a:extLst>
            </p:cNvPr>
            <p:cNvSpPr/>
            <p:nvPr/>
          </p:nvSpPr>
          <p:spPr>
            <a:xfrm rot="18919351">
              <a:off x="1436139" y="2031164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" name="Shape 19126">
              <a:extLst>
                <a:ext uri="{FF2B5EF4-FFF2-40B4-BE49-F238E27FC236}">
                  <a16:creationId xmlns:a16="http://schemas.microsoft.com/office/drawing/2014/main" id="{930D21AE-4F7F-EF53-4AC7-6903DAB0F302}"/>
                </a:ext>
              </a:extLst>
            </p:cNvPr>
            <p:cNvSpPr/>
            <p:nvPr/>
          </p:nvSpPr>
          <p:spPr>
            <a:xfrm rot="17206857">
              <a:off x="2273440" y="629468"/>
              <a:ext cx="1805325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" name="Shape 19127">
              <a:extLst>
                <a:ext uri="{FF2B5EF4-FFF2-40B4-BE49-F238E27FC236}">
                  <a16:creationId xmlns:a16="http://schemas.microsoft.com/office/drawing/2014/main" id="{29264F52-7389-0E03-77F3-B8DE98AE2D80}"/>
                </a:ext>
              </a:extLst>
            </p:cNvPr>
            <p:cNvSpPr/>
            <p:nvPr/>
          </p:nvSpPr>
          <p:spPr>
            <a:xfrm rot="20893411">
              <a:off x="48359" y="2838410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13" name="Group 19132">
            <a:extLst>
              <a:ext uri="{FF2B5EF4-FFF2-40B4-BE49-F238E27FC236}">
                <a16:creationId xmlns:a16="http://schemas.microsoft.com/office/drawing/2014/main" id="{4DB70C87-A94D-EC58-637B-C959EEC460D4}"/>
              </a:ext>
            </a:extLst>
          </p:cNvPr>
          <p:cNvGrpSpPr/>
          <p:nvPr/>
        </p:nvGrpSpPr>
        <p:grpSpPr>
          <a:xfrm>
            <a:off x="2604383" y="2585716"/>
            <a:ext cx="1728893" cy="1720825"/>
            <a:chOff x="48359" y="177280"/>
            <a:chExt cx="3457785" cy="3441645"/>
          </a:xfrm>
        </p:grpSpPr>
        <p:sp>
          <p:nvSpPr>
            <p:cNvPr id="10" name="Shape 19129">
              <a:extLst>
                <a:ext uri="{FF2B5EF4-FFF2-40B4-BE49-F238E27FC236}">
                  <a16:creationId xmlns:a16="http://schemas.microsoft.com/office/drawing/2014/main" id="{410B0F8C-46E8-DD84-405E-016D353A87F2}"/>
                </a:ext>
              </a:extLst>
            </p:cNvPr>
            <p:cNvSpPr/>
            <p:nvPr/>
          </p:nvSpPr>
          <p:spPr>
            <a:xfrm rot="13480649" flipH="1">
              <a:off x="1436139" y="984525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" name="Shape 19130">
              <a:extLst>
                <a:ext uri="{FF2B5EF4-FFF2-40B4-BE49-F238E27FC236}">
                  <a16:creationId xmlns:a16="http://schemas.microsoft.com/office/drawing/2014/main" id="{420D4486-CFED-4CC0-B646-705FDF85BE11}"/>
                </a:ext>
              </a:extLst>
            </p:cNvPr>
            <p:cNvSpPr/>
            <p:nvPr/>
          </p:nvSpPr>
          <p:spPr>
            <a:xfrm rot="15193143" flipH="1">
              <a:off x="2273440" y="2386221"/>
              <a:ext cx="1805325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" name="Shape 19131">
              <a:extLst>
                <a:ext uri="{FF2B5EF4-FFF2-40B4-BE49-F238E27FC236}">
                  <a16:creationId xmlns:a16="http://schemas.microsoft.com/office/drawing/2014/main" id="{6CB62035-CB99-36F4-F189-CF09328EECCB}"/>
                </a:ext>
              </a:extLst>
            </p:cNvPr>
            <p:cNvSpPr/>
            <p:nvPr/>
          </p:nvSpPr>
          <p:spPr>
            <a:xfrm rot="11506589" flipH="1">
              <a:off x="48359" y="177280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18" name="Group 19136">
            <a:extLst>
              <a:ext uri="{FF2B5EF4-FFF2-40B4-BE49-F238E27FC236}">
                <a16:creationId xmlns:a16="http://schemas.microsoft.com/office/drawing/2014/main" id="{556C5B96-C14E-9799-89B5-7FD9EC128BAA}"/>
              </a:ext>
            </a:extLst>
          </p:cNvPr>
          <p:cNvGrpSpPr/>
          <p:nvPr/>
        </p:nvGrpSpPr>
        <p:grpSpPr>
          <a:xfrm>
            <a:off x="921881" y="4252621"/>
            <a:ext cx="1728895" cy="1720826"/>
            <a:chOff x="246555" y="56847"/>
            <a:chExt cx="3457786" cy="3441646"/>
          </a:xfrm>
        </p:grpSpPr>
        <p:sp>
          <p:nvSpPr>
            <p:cNvPr id="15" name="Shape 19133">
              <a:extLst>
                <a:ext uri="{FF2B5EF4-FFF2-40B4-BE49-F238E27FC236}">
                  <a16:creationId xmlns:a16="http://schemas.microsoft.com/office/drawing/2014/main" id="{B2B97CA1-D706-4D37-9FD7-134C044018AA}"/>
                </a:ext>
              </a:extLst>
            </p:cNvPr>
            <p:cNvSpPr/>
            <p:nvPr/>
          </p:nvSpPr>
          <p:spPr>
            <a:xfrm rot="2680649" flipH="1">
              <a:off x="511242" y="2031164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6" name="Shape 19134">
              <a:extLst>
                <a:ext uri="{FF2B5EF4-FFF2-40B4-BE49-F238E27FC236}">
                  <a16:creationId xmlns:a16="http://schemas.microsoft.com/office/drawing/2014/main" id="{39121B65-1733-CB58-32A0-7AF7294368EF}"/>
                </a:ext>
              </a:extLst>
            </p:cNvPr>
            <p:cNvSpPr/>
            <p:nvPr/>
          </p:nvSpPr>
          <p:spPr>
            <a:xfrm rot="4393143" flipH="1">
              <a:off x="-326066" y="629468"/>
              <a:ext cx="1805326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7" name="Shape 19135">
              <a:extLst>
                <a:ext uri="{FF2B5EF4-FFF2-40B4-BE49-F238E27FC236}">
                  <a16:creationId xmlns:a16="http://schemas.microsoft.com/office/drawing/2014/main" id="{529DC7CA-CB77-700A-2CA9-35F49504EA1B}"/>
                </a:ext>
              </a:extLst>
            </p:cNvPr>
            <p:cNvSpPr/>
            <p:nvPr/>
          </p:nvSpPr>
          <p:spPr>
            <a:xfrm rot="706589" flipH="1">
              <a:off x="1899022" y="2838410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23" name="Group 19140">
            <a:extLst>
              <a:ext uri="{FF2B5EF4-FFF2-40B4-BE49-F238E27FC236}">
                <a16:creationId xmlns:a16="http://schemas.microsoft.com/office/drawing/2014/main" id="{E0D20C8A-88EB-13FC-A89A-9B35472A1623}"/>
              </a:ext>
            </a:extLst>
          </p:cNvPr>
          <p:cNvGrpSpPr/>
          <p:nvPr/>
        </p:nvGrpSpPr>
        <p:grpSpPr>
          <a:xfrm>
            <a:off x="919979" y="2585716"/>
            <a:ext cx="1728895" cy="1720825"/>
            <a:chOff x="246555" y="177280"/>
            <a:chExt cx="3457786" cy="3441646"/>
          </a:xfrm>
        </p:grpSpPr>
        <p:sp>
          <p:nvSpPr>
            <p:cNvPr id="20" name="Shape 19137">
              <a:extLst>
                <a:ext uri="{FF2B5EF4-FFF2-40B4-BE49-F238E27FC236}">
                  <a16:creationId xmlns:a16="http://schemas.microsoft.com/office/drawing/2014/main" id="{18C39747-EFD9-270C-63FE-1624BA231108}"/>
                </a:ext>
              </a:extLst>
            </p:cNvPr>
            <p:cNvSpPr/>
            <p:nvPr/>
          </p:nvSpPr>
          <p:spPr>
            <a:xfrm rot="8119351">
              <a:off x="511242" y="984525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1" name="Shape 19138">
              <a:extLst>
                <a:ext uri="{FF2B5EF4-FFF2-40B4-BE49-F238E27FC236}">
                  <a16:creationId xmlns:a16="http://schemas.microsoft.com/office/drawing/2014/main" id="{E41867BE-9E7B-1743-D99B-D161CA30FAF8}"/>
                </a:ext>
              </a:extLst>
            </p:cNvPr>
            <p:cNvSpPr/>
            <p:nvPr/>
          </p:nvSpPr>
          <p:spPr>
            <a:xfrm rot="6406857">
              <a:off x="-326066" y="2386221"/>
              <a:ext cx="1805326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2" name="Shape 19139">
              <a:extLst>
                <a:ext uri="{FF2B5EF4-FFF2-40B4-BE49-F238E27FC236}">
                  <a16:creationId xmlns:a16="http://schemas.microsoft.com/office/drawing/2014/main" id="{78097B10-A6B3-B3DF-E25D-76980CCFB78F}"/>
                </a:ext>
              </a:extLst>
            </p:cNvPr>
            <p:cNvSpPr/>
            <p:nvPr/>
          </p:nvSpPr>
          <p:spPr>
            <a:xfrm rot="10093411">
              <a:off x="1899022" y="177280"/>
              <a:ext cx="1805319" cy="66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" y="21600"/>
                  </a:moveTo>
                  <a:cubicBezTo>
                    <a:pt x="2" y="9908"/>
                    <a:pt x="4837" y="429"/>
                    <a:pt x="10801" y="429"/>
                  </a:cubicBezTo>
                  <a:cubicBezTo>
                    <a:pt x="16765" y="429"/>
                    <a:pt x="21600" y="9908"/>
                    <a:pt x="21600" y="21600"/>
                  </a:cubicBezTo>
                  <a:lnTo>
                    <a:pt x="21598" y="21171"/>
                  </a:lnTo>
                  <a:cubicBezTo>
                    <a:pt x="21598" y="9478"/>
                    <a:pt x="16763" y="0"/>
                    <a:pt x="10799" y="0"/>
                  </a:cubicBezTo>
                  <a:cubicBezTo>
                    <a:pt x="4835" y="0"/>
                    <a:pt x="0" y="9478"/>
                    <a:pt x="0" y="21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F80CE"/>
                </a:gs>
                <a:gs pos="100000">
                  <a:srgbClr val="A2C3FF"/>
                </a:gs>
              </a:gsLst>
              <a:lin ang="16200000" scaled="0"/>
            </a:gradFill>
            <a:ln w="12700" cap="flat">
              <a:solidFill>
                <a:schemeClr val="accent4"/>
              </a:solidFill>
              <a:prstDash val="solid"/>
              <a:bevel/>
            </a:ln>
            <a:effectLst>
              <a:outerShdw blurRad="76200" dist="381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20" tIns="45720" rIns="45720" bIns="45720" numCol="1" anchor="ctr">
              <a:noAutofit/>
            </a:bodyPr>
            <a:lstStyle/>
            <a:p>
              <a:pPr defTabSz="228600">
                <a:defRPr sz="36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40" name="Group 19156">
            <a:extLst>
              <a:ext uri="{FF2B5EF4-FFF2-40B4-BE49-F238E27FC236}">
                <a16:creationId xmlns:a16="http://schemas.microsoft.com/office/drawing/2014/main" id="{FC9EE717-9401-2720-690D-B3CA58806821}"/>
              </a:ext>
            </a:extLst>
          </p:cNvPr>
          <p:cNvGrpSpPr/>
          <p:nvPr/>
        </p:nvGrpSpPr>
        <p:grpSpPr>
          <a:xfrm>
            <a:off x="2633286" y="4295043"/>
            <a:ext cx="1808289" cy="1788720"/>
            <a:chOff x="5712" y="2108"/>
            <a:chExt cx="3616578" cy="3577439"/>
          </a:xfrm>
        </p:grpSpPr>
        <p:grpSp>
          <p:nvGrpSpPr>
            <p:cNvPr id="25" name="Group 19145">
              <a:extLst>
                <a:ext uri="{FF2B5EF4-FFF2-40B4-BE49-F238E27FC236}">
                  <a16:creationId xmlns:a16="http://schemas.microsoft.com/office/drawing/2014/main" id="{7B724D38-63DB-A33B-2571-91863243F30C}"/>
                </a:ext>
              </a:extLst>
            </p:cNvPr>
            <p:cNvGrpSpPr/>
            <p:nvPr/>
          </p:nvGrpSpPr>
          <p:grpSpPr>
            <a:xfrm>
              <a:off x="1749752" y="1740017"/>
              <a:ext cx="1267582" cy="1262187"/>
              <a:chOff x="5712" y="9340"/>
              <a:chExt cx="1267582" cy="1262187"/>
            </a:xfrm>
          </p:grpSpPr>
          <p:sp>
            <p:nvSpPr>
              <p:cNvPr id="36" name="Shape 19141">
                <a:extLst>
                  <a:ext uri="{FF2B5EF4-FFF2-40B4-BE49-F238E27FC236}">
                    <a16:creationId xmlns:a16="http://schemas.microsoft.com/office/drawing/2014/main" id="{1B28C23A-E9EA-A594-4DA9-525BF5AA4BC7}"/>
                  </a:ext>
                </a:extLst>
              </p:cNvPr>
              <p:cNvSpPr/>
              <p:nvPr/>
            </p:nvSpPr>
            <p:spPr>
              <a:xfrm rot="19008658">
                <a:off x="355502" y="823465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7" name="Shape 19142">
                <a:extLst>
                  <a:ext uri="{FF2B5EF4-FFF2-40B4-BE49-F238E27FC236}">
                    <a16:creationId xmlns:a16="http://schemas.microsoft.com/office/drawing/2014/main" id="{4DDA223A-26BA-75A0-91E5-C5A4827ADD37}"/>
                  </a:ext>
                </a:extLst>
              </p:cNvPr>
              <p:cNvSpPr/>
              <p:nvPr/>
            </p:nvSpPr>
            <p:spPr>
              <a:xfrm rot="18628107">
                <a:off x="681885" y="500394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8" name="Shape 19143">
                <a:extLst>
                  <a:ext uri="{FF2B5EF4-FFF2-40B4-BE49-F238E27FC236}">
                    <a16:creationId xmlns:a16="http://schemas.microsoft.com/office/drawing/2014/main" id="{B60FD844-41E7-FAA2-7B79-F4DC0CFBC7CB}"/>
                  </a:ext>
                </a:extLst>
              </p:cNvPr>
              <p:cNvSpPr/>
              <p:nvPr/>
            </p:nvSpPr>
            <p:spPr>
              <a:xfrm rot="18126422">
                <a:off x="965118" y="152495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9" name="Shape 19144">
                <a:extLst>
                  <a:ext uri="{FF2B5EF4-FFF2-40B4-BE49-F238E27FC236}">
                    <a16:creationId xmlns:a16="http://schemas.microsoft.com/office/drawing/2014/main" id="{635DCA24-F2AB-765D-AC68-0A82C9AA60DB}"/>
                  </a:ext>
                </a:extLst>
              </p:cNvPr>
              <p:cNvSpPr/>
              <p:nvPr/>
            </p:nvSpPr>
            <p:spPr>
              <a:xfrm rot="19456448">
                <a:off x="5712" y="1106506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26" name="Group 19150">
              <a:extLst>
                <a:ext uri="{FF2B5EF4-FFF2-40B4-BE49-F238E27FC236}">
                  <a16:creationId xmlns:a16="http://schemas.microsoft.com/office/drawing/2014/main" id="{CA154485-EBD1-712C-F805-E7C635914F4E}"/>
                </a:ext>
              </a:extLst>
            </p:cNvPr>
            <p:cNvGrpSpPr/>
            <p:nvPr/>
          </p:nvGrpSpPr>
          <p:grpSpPr>
            <a:xfrm>
              <a:off x="3116827" y="2108"/>
              <a:ext cx="505463" cy="1760795"/>
              <a:chOff x="83704" y="2108"/>
              <a:chExt cx="505460" cy="1760795"/>
            </a:xfrm>
          </p:grpSpPr>
          <p:sp>
            <p:nvSpPr>
              <p:cNvPr id="32" name="Shape 19146">
                <a:extLst>
                  <a:ext uri="{FF2B5EF4-FFF2-40B4-BE49-F238E27FC236}">
                    <a16:creationId xmlns:a16="http://schemas.microsoft.com/office/drawing/2014/main" id="{924514C4-2857-0C95-97FD-2A8298BC576F}"/>
                  </a:ext>
                </a:extLst>
              </p:cNvPr>
              <p:cNvSpPr/>
              <p:nvPr/>
            </p:nvSpPr>
            <p:spPr>
              <a:xfrm rot="17173367">
                <a:off x="97635" y="103307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" name="Shape 19147">
                <a:extLst>
                  <a:ext uri="{FF2B5EF4-FFF2-40B4-BE49-F238E27FC236}">
                    <a16:creationId xmlns:a16="http://schemas.microsoft.com/office/drawing/2014/main" id="{B966BBEE-0C66-B93E-7857-591DF5FF2136}"/>
                  </a:ext>
                </a:extLst>
              </p:cNvPr>
              <p:cNvSpPr/>
              <p:nvPr/>
            </p:nvSpPr>
            <p:spPr>
              <a:xfrm rot="16792815">
                <a:off x="214202" y="58887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" name="Shape 19148">
                <a:extLst>
                  <a:ext uri="{FF2B5EF4-FFF2-40B4-BE49-F238E27FC236}">
                    <a16:creationId xmlns:a16="http://schemas.microsoft.com/office/drawing/2014/main" id="{D36B5243-20DE-8CFD-EC51-CDE155FD9F35}"/>
                  </a:ext>
                </a:extLst>
              </p:cNvPr>
              <p:cNvSpPr/>
              <p:nvPr/>
            </p:nvSpPr>
            <p:spPr>
              <a:xfrm rot="16291128">
                <a:off x="280989" y="145262"/>
                <a:ext cx="451330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" name="Shape 19149">
                <a:extLst>
                  <a:ext uri="{FF2B5EF4-FFF2-40B4-BE49-F238E27FC236}">
                    <a16:creationId xmlns:a16="http://schemas.microsoft.com/office/drawing/2014/main" id="{F7EB86BF-2678-4E8D-36DA-2D36299EF618}"/>
                  </a:ext>
                </a:extLst>
              </p:cNvPr>
              <p:cNvSpPr/>
              <p:nvPr/>
            </p:nvSpPr>
            <p:spPr>
              <a:xfrm rot="17621155">
                <a:off x="-59451" y="145472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27" name="Group 19155">
              <a:extLst>
                <a:ext uri="{FF2B5EF4-FFF2-40B4-BE49-F238E27FC236}">
                  <a16:creationId xmlns:a16="http://schemas.microsoft.com/office/drawing/2014/main" id="{28A24EA2-20AC-0F0A-6BAE-C7553B7B8E2E}"/>
                </a:ext>
              </a:extLst>
            </p:cNvPr>
            <p:cNvGrpSpPr/>
            <p:nvPr/>
          </p:nvGrpSpPr>
          <p:grpSpPr>
            <a:xfrm>
              <a:off x="5712" y="3097412"/>
              <a:ext cx="1766640" cy="482135"/>
              <a:chOff x="5712" y="92337"/>
              <a:chExt cx="1766640" cy="482132"/>
            </a:xfrm>
          </p:grpSpPr>
          <p:sp>
            <p:nvSpPr>
              <p:cNvPr id="28" name="Shape 19151">
                <a:extLst>
                  <a:ext uri="{FF2B5EF4-FFF2-40B4-BE49-F238E27FC236}">
                    <a16:creationId xmlns:a16="http://schemas.microsoft.com/office/drawing/2014/main" id="{DB93A777-CDD8-432C-BD4E-F5028B023C75}"/>
                  </a:ext>
                </a:extLst>
              </p:cNvPr>
              <p:cNvSpPr/>
              <p:nvPr/>
            </p:nvSpPr>
            <p:spPr>
              <a:xfrm rot="20885671">
                <a:off x="451621" y="349196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9" name="Shape 19152">
                <a:extLst>
                  <a:ext uri="{FF2B5EF4-FFF2-40B4-BE49-F238E27FC236}">
                    <a16:creationId xmlns:a16="http://schemas.microsoft.com/office/drawing/2014/main" id="{9A05E75F-91A9-A00D-CBF1-32E7EABC6AEC}"/>
                  </a:ext>
                </a:extLst>
              </p:cNvPr>
              <p:cNvSpPr/>
              <p:nvPr/>
            </p:nvSpPr>
            <p:spPr>
              <a:xfrm rot="20505119">
                <a:off x="898314" y="242579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" name="Shape 19153">
                <a:extLst>
                  <a:ext uri="{FF2B5EF4-FFF2-40B4-BE49-F238E27FC236}">
                    <a16:creationId xmlns:a16="http://schemas.microsoft.com/office/drawing/2014/main" id="{19B20F42-BF68-4697-2A30-9521E6F6EACD}"/>
                  </a:ext>
                </a:extLst>
              </p:cNvPr>
              <p:cNvSpPr/>
              <p:nvPr/>
            </p:nvSpPr>
            <p:spPr>
              <a:xfrm rot="20003434">
                <a:off x="1321021" y="9233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1" name="Shape 19154">
                <a:extLst>
                  <a:ext uri="{FF2B5EF4-FFF2-40B4-BE49-F238E27FC236}">
                    <a16:creationId xmlns:a16="http://schemas.microsoft.com/office/drawing/2014/main" id="{922D555F-859A-6DC9-DC3F-A00806766742}"/>
                  </a:ext>
                </a:extLst>
              </p:cNvPr>
              <p:cNvSpPr/>
              <p:nvPr/>
            </p:nvSpPr>
            <p:spPr>
              <a:xfrm rot="21333461">
                <a:off x="5712" y="409448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  <p:grpSp>
        <p:nvGrpSpPr>
          <p:cNvPr id="57" name="Group 19172">
            <a:extLst>
              <a:ext uri="{FF2B5EF4-FFF2-40B4-BE49-F238E27FC236}">
                <a16:creationId xmlns:a16="http://schemas.microsoft.com/office/drawing/2014/main" id="{DCE48BC7-E250-AA7F-4640-6E09A95F27DF}"/>
              </a:ext>
            </a:extLst>
          </p:cNvPr>
          <p:cNvGrpSpPr/>
          <p:nvPr/>
        </p:nvGrpSpPr>
        <p:grpSpPr>
          <a:xfrm>
            <a:off x="2629368" y="2479196"/>
            <a:ext cx="1808289" cy="1788720"/>
            <a:chOff x="5712" y="17230"/>
            <a:chExt cx="3616578" cy="3577438"/>
          </a:xfrm>
        </p:grpSpPr>
        <p:grpSp>
          <p:nvGrpSpPr>
            <p:cNvPr id="42" name="Group 19161">
              <a:extLst>
                <a:ext uri="{FF2B5EF4-FFF2-40B4-BE49-F238E27FC236}">
                  <a16:creationId xmlns:a16="http://schemas.microsoft.com/office/drawing/2014/main" id="{D5065814-4420-0700-37B2-E9A27C7AC363}"/>
                </a:ext>
              </a:extLst>
            </p:cNvPr>
            <p:cNvGrpSpPr/>
            <p:nvPr/>
          </p:nvGrpSpPr>
          <p:grpSpPr>
            <a:xfrm>
              <a:off x="1749752" y="594570"/>
              <a:ext cx="1267582" cy="1262187"/>
              <a:chOff x="5712" y="116240"/>
              <a:chExt cx="1267582" cy="1262187"/>
            </a:xfrm>
          </p:grpSpPr>
          <p:sp>
            <p:nvSpPr>
              <p:cNvPr id="53" name="Shape 19157">
                <a:extLst>
                  <a:ext uri="{FF2B5EF4-FFF2-40B4-BE49-F238E27FC236}">
                    <a16:creationId xmlns:a16="http://schemas.microsoft.com/office/drawing/2014/main" id="{E474B49B-863A-E6F0-467C-232F69A58A06}"/>
                  </a:ext>
                </a:extLst>
              </p:cNvPr>
              <p:cNvSpPr/>
              <p:nvPr/>
            </p:nvSpPr>
            <p:spPr>
              <a:xfrm rot="13391342" flipH="1">
                <a:off x="355502" y="39928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4" name="Shape 19158">
                <a:extLst>
                  <a:ext uri="{FF2B5EF4-FFF2-40B4-BE49-F238E27FC236}">
                    <a16:creationId xmlns:a16="http://schemas.microsoft.com/office/drawing/2014/main" id="{B4DF44CE-2CDB-BC34-F0E7-7248D4D8BFF5}"/>
                  </a:ext>
                </a:extLst>
              </p:cNvPr>
              <p:cNvSpPr/>
              <p:nvPr/>
            </p:nvSpPr>
            <p:spPr>
              <a:xfrm rot="13771893" flipH="1">
                <a:off x="681885" y="722352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5" name="Shape 19159">
                <a:extLst>
                  <a:ext uri="{FF2B5EF4-FFF2-40B4-BE49-F238E27FC236}">
                    <a16:creationId xmlns:a16="http://schemas.microsoft.com/office/drawing/2014/main" id="{FA4E4A3C-1A23-4D1C-C661-0DA87859C7F6}"/>
                  </a:ext>
                </a:extLst>
              </p:cNvPr>
              <p:cNvSpPr/>
              <p:nvPr/>
            </p:nvSpPr>
            <p:spPr>
              <a:xfrm rot="14273578" flipH="1">
                <a:off x="965118" y="107025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6" name="Shape 19160">
                <a:extLst>
                  <a:ext uri="{FF2B5EF4-FFF2-40B4-BE49-F238E27FC236}">
                    <a16:creationId xmlns:a16="http://schemas.microsoft.com/office/drawing/2014/main" id="{C19B30F5-827F-8DDF-7DD6-2AC106B88183}"/>
                  </a:ext>
                </a:extLst>
              </p:cNvPr>
              <p:cNvSpPr/>
              <p:nvPr/>
            </p:nvSpPr>
            <p:spPr>
              <a:xfrm rot="12943552" flipH="1">
                <a:off x="5712" y="116240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43" name="Group 19166">
              <a:extLst>
                <a:ext uri="{FF2B5EF4-FFF2-40B4-BE49-F238E27FC236}">
                  <a16:creationId xmlns:a16="http://schemas.microsoft.com/office/drawing/2014/main" id="{E56FA181-04AF-71DC-9D38-072218B7D174}"/>
                </a:ext>
              </a:extLst>
            </p:cNvPr>
            <p:cNvGrpSpPr/>
            <p:nvPr/>
          </p:nvGrpSpPr>
          <p:grpSpPr>
            <a:xfrm>
              <a:off x="3116827" y="1833872"/>
              <a:ext cx="505463" cy="1760796"/>
              <a:chOff x="83704" y="14136"/>
              <a:chExt cx="505460" cy="1760796"/>
            </a:xfrm>
          </p:grpSpPr>
          <p:sp>
            <p:nvSpPr>
              <p:cNvPr id="49" name="Shape 19162">
                <a:extLst>
                  <a:ext uri="{FF2B5EF4-FFF2-40B4-BE49-F238E27FC236}">
                    <a16:creationId xmlns:a16="http://schemas.microsoft.com/office/drawing/2014/main" id="{D1A6D86E-F3A9-052B-E10C-C65522A54E62}"/>
                  </a:ext>
                </a:extLst>
              </p:cNvPr>
              <p:cNvSpPr/>
              <p:nvPr/>
            </p:nvSpPr>
            <p:spPr>
              <a:xfrm rot="15226633" flipH="1">
                <a:off x="97635" y="57894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0" name="Shape 19163">
                <a:extLst>
                  <a:ext uri="{FF2B5EF4-FFF2-40B4-BE49-F238E27FC236}">
                    <a16:creationId xmlns:a16="http://schemas.microsoft.com/office/drawing/2014/main" id="{E1E18CBD-85F6-3427-3A5B-B4AA8392103A}"/>
                  </a:ext>
                </a:extLst>
              </p:cNvPr>
              <p:cNvSpPr/>
              <p:nvPr/>
            </p:nvSpPr>
            <p:spPr>
              <a:xfrm rot="15607185" flipH="1">
                <a:off x="214202" y="102314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1" name="Shape 19164">
                <a:extLst>
                  <a:ext uri="{FF2B5EF4-FFF2-40B4-BE49-F238E27FC236}">
                    <a16:creationId xmlns:a16="http://schemas.microsoft.com/office/drawing/2014/main" id="{B038F4E1-52A6-7D5E-5CD2-35E2177B74C4}"/>
                  </a:ext>
                </a:extLst>
              </p:cNvPr>
              <p:cNvSpPr/>
              <p:nvPr/>
            </p:nvSpPr>
            <p:spPr>
              <a:xfrm rot="16108872" flipH="1">
                <a:off x="280989" y="1466756"/>
                <a:ext cx="451330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52" name="Shape 19165">
                <a:extLst>
                  <a:ext uri="{FF2B5EF4-FFF2-40B4-BE49-F238E27FC236}">
                    <a16:creationId xmlns:a16="http://schemas.microsoft.com/office/drawing/2014/main" id="{9FDA0FE0-72F4-612B-CEBB-5F76100D5519}"/>
                  </a:ext>
                </a:extLst>
              </p:cNvPr>
              <p:cNvSpPr/>
              <p:nvPr/>
            </p:nvSpPr>
            <p:spPr>
              <a:xfrm rot="14778845" flipH="1">
                <a:off x="-59451" y="15729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44" name="Group 19171">
              <a:extLst>
                <a:ext uri="{FF2B5EF4-FFF2-40B4-BE49-F238E27FC236}">
                  <a16:creationId xmlns:a16="http://schemas.microsoft.com/office/drawing/2014/main" id="{5FB165BC-2EF9-0E2D-FE0A-6B070A73C91E}"/>
                </a:ext>
              </a:extLst>
            </p:cNvPr>
            <p:cNvGrpSpPr/>
            <p:nvPr/>
          </p:nvGrpSpPr>
          <p:grpSpPr>
            <a:xfrm>
              <a:off x="5712" y="17230"/>
              <a:ext cx="1766640" cy="482135"/>
              <a:chOff x="5712" y="17231"/>
              <a:chExt cx="1766640" cy="482132"/>
            </a:xfrm>
          </p:grpSpPr>
          <p:sp>
            <p:nvSpPr>
              <p:cNvPr id="45" name="Shape 19167">
                <a:extLst>
                  <a:ext uri="{FF2B5EF4-FFF2-40B4-BE49-F238E27FC236}">
                    <a16:creationId xmlns:a16="http://schemas.microsoft.com/office/drawing/2014/main" id="{FE457B73-A6C8-E97A-B99B-19D845A23C9E}"/>
                  </a:ext>
                </a:extLst>
              </p:cNvPr>
              <p:cNvSpPr/>
              <p:nvPr/>
            </p:nvSpPr>
            <p:spPr>
              <a:xfrm rot="11514329" flipH="1">
                <a:off x="451621" y="77483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6" name="Shape 19168">
                <a:extLst>
                  <a:ext uri="{FF2B5EF4-FFF2-40B4-BE49-F238E27FC236}">
                    <a16:creationId xmlns:a16="http://schemas.microsoft.com/office/drawing/2014/main" id="{39F63C1A-A051-580E-6CCD-E2B863D3F1A3}"/>
                  </a:ext>
                </a:extLst>
              </p:cNvPr>
              <p:cNvSpPr/>
              <p:nvPr/>
            </p:nvSpPr>
            <p:spPr>
              <a:xfrm rot="11894881" flipH="1">
                <a:off x="898314" y="184100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7" name="Shape 19169">
                <a:extLst>
                  <a:ext uri="{FF2B5EF4-FFF2-40B4-BE49-F238E27FC236}">
                    <a16:creationId xmlns:a16="http://schemas.microsoft.com/office/drawing/2014/main" id="{EA7AE9FD-BEE8-C325-A75C-6A393CB1DD76}"/>
                  </a:ext>
                </a:extLst>
              </p:cNvPr>
              <p:cNvSpPr/>
              <p:nvPr/>
            </p:nvSpPr>
            <p:spPr>
              <a:xfrm rot="12396566" flipH="1">
                <a:off x="1321021" y="334342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8" name="Shape 19170">
                <a:extLst>
                  <a:ext uri="{FF2B5EF4-FFF2-40B4-BE49-F238E27FC236}">
                    <a16:creationId xmlns:a16="http://schemas.microsoft.com/office/drawing/2014/main" id="{1148AFD5-334B-E8BE-E838-96648A2F1C0B}"/>
                  </a:ext>
                </a:extLst>
              </p:cNvPr>
              <p:cNvSpPr/>
              <p:nvPr/>
            </p:nvSpPr>
            <p:spPr>
              <a:xfrm rot="11066539" flipH="1">
                <a:off x="5712" y="1723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  <p:grpSp>
        <p:nvGrpSpPr>
          <p:cNvPr id="74" name="Group 19188">
            <a:extLst>
              <a:ext uri="{FF2B5EF4-FFF2-40B4-BE49-F238E27FC236}">
                <a16:creationId xmlns:a16="http://schemas.microsoft.com/office/drawing/2014/main" id="{E5F45B4E-4F05-AB04-3C04-E0EB7AA685AC}"/>
              </a:ext>
            </a:extLst>
          </p:cNvPr>
          <p:cNvGrpSpPr/>
          <p:nvPr/>
        </p:nvGrpSpPr>
        <p:grpSpPr>
          <a:xfrm>
            <a:off x="823390" y="4295042"/>
            <a:ext cx="1808289" cy="1788721"/>
            <a:chOff x="5952" y="2107"/>
            <a:chExt cx="3616576" cy="3577440"/>
          </a:xfrm>
        </p:grpSpPr>
        <p:grpSp>
          <p:nvGrpSpPr>
            <p:cNvPr id="59" name="Group 19177">
              <a:extLst>
                <a:ext uri="{FF2B5EF4-FFF2-40B4-BE49-F238E27FC236}">
                  <a16:creationId xmlns:a16="http://schemas.microsoft.com/office/drawing/2014/main" id="{0A5E3044-16DF-5BA4-2FA7-E1E731D56EED}"/>
                </a:ext>
              </a:extLst>
            </p:cNvPr>
            <p:cNvGrpSpPr/>
            <p:nvPr/>
          </p:nvGrpSpPr>
          <p:grpSpPr>
            <a:xfrm>
              <a:off x="610906" y="1740017"/>
              <a:ext cx="1267583" cy="1262187"/>
              <a:chOff x="107322" y="9340"/>
              <a:chExt cx="1267582" cy="1262187"/>
            </a:xfrm>
          </p:grpSpPr>
          <p:sp>
            <p:nvSpPr>
              <p:cNvPr id="70" name="Shape 19173">
                <a:extLst>
                  <a:ext uri="{FF2B5EF4-FFF2-40B4-BE49-F238E27FC236}">
                    <a16:creationId xmlns:a16="http://schemas.microsoft.com/office/drawing/2014/main" id="{4D5A190F-D960-030D-2C4A-222EDF4BD1A6}"/>
                  </a:ext>
                </a:extLst>
              </p:cNvPr>
              <p:cNvSpPr/>
              <p:nvPr/>
            </p:nvSpPr>
            <p:spPr>
              <a:xfrm rot="2591342" flipH="1">
                <a:off x="573783" y="823465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1" name="Shape 19174">
                <a:extLst>
                  <a:ext uri="{FF2B5EF4-FFF2-40B4-BE49-F238E27FC236}">
                    <a16:creationId xmlns:a16="http://schemas.microsoft.com/office/drawing/2014/main" id="{E9FE1184-338F-25EF-2102-88B539C42F84}"/>
                  </a:ext>
                </a:extLst>
              </p:cNvPr>
              <p:cNvSpPr/>
              <p:nvPr/>
            </p:nvSpPr>
            <p:spPr>
              <a:xfrm rot="2971893" flipH="1">
                <a:off x="247399" y="500394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2" name="Shape 19175">
                <a:extLst>
                  <a:ext uri="{FF2B5EF4-FFF2-40B4-BE49-F238E27FC236}">
                    <a16:creationId xmlns:a16="http://schemas.microsoft.com/office/drawing/2014/main" id="{BC10D56D-A687-28C7-8088-E2B68744F552}"/>
                  </a:ext>
                </a:extLst>
              </p:cNvPr>
              <p:cNvSpPr/>
              <p:nvPr/>
            </p:nvSpPr>
            <p:spPr>
              <a:xfrm rot="3473578" flipH="1">
                <a:off x="-35833" y="152495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3" name="Shape 19176">
                <a:extLst>
                  <a:ext uri="{FF2B5EF4-FFF2-40B4-BE49-F238E27FC236}">
                    <a16:creationId xmlns:a16="http://schemas.microsoft.com/office/drawing/2014/main" id="{079860C9-188D-9DB4-7302-D96E211C622C}"/>
                  </a:ext>
                </a:extLst>
              </p:cNvPr>
              <p:cNvSpPr/>
              <p:nvPr/>
            </p:nvSpPr>
            <p:spPr>
              <a:xfrm rot="2143552" flipH="1">
                <a:off x="923573" y="1106506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60" name="Group 19182">
              <a:extLst>
                <a:ext uri="{FF2B5EF4-FFF2-40B4-BE49-F238E27FC236}">
                  <a16:creationId xmlns:a16="http://schemas.microsoft.com/office/drawing/2014/main" id="{174B66D6-E931-E7A6-0FE7-23785630E42A}"/>
                </a:ext>
              </a:extLst>
            </p:cNvPr>
            <p:cNvGrpSpPr/>
            <p:nvPr/>
          </p:nvGrpSpPr>
          <p:grpSpPr>
            <a:xfrm>
              <a:off x="5952" y="2107"/>
              <a:ext cx="505461" cy="1760796"/>
              <a:chOff x="5952" y="2107"/>
              <a:chExt cx="505461" cy="1760796"/>
            </a:xfrm>
          </p:grpSpPr>
          <p:sp>
            <p:nvSpPr>
              <p:cNvPr id="66" name="Shape 19178">
                <a:extLst>
                  <a:ext uri="{FF2B5EF4-FFF2-40B4-BE49-F238E27FC236}">
                    <a16:creationId xmlns:a16="http://schemas.microsoft.com/office/drawing/2014/main" id="{27963F1B-3BBC-6753-84F5-819C644084B5}"/>
                  </a:ext>
                </a:extLst>
              </p:cNvPr>
              <p:cNvSpPr/>
              <p:nvPr/>
            </p:nvSpPr>
            <p:spPr>
              <a:xfrm rot="4426633" flipH="1">
                <a:off x="46150" y="103307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7" name="Shape 19179">
                <a:extLst>
                  <a:ext uri="{FF2B5EF4-FFF2-40B4-BE49-F238E27FC236}">
                    <a16:creationId xmlns:a16="http://schemas.microsoft.com/office/drawing/2014/main" id="{91BE2429-F5CB-6F18-C969-52A3998E92D1}"/>
                  </a:ext>
                </a:extLst>
              </p:cNvPr>
              <p:cNvSpPr/>
              <p:nvPr/>
            </p:nvSpPr>
            <p:spPr>
              <a:xfrm rot="4807185" flipH="1">
                <a:off x="-70417" y="58887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8" name="Shape 19180">
                <a:extLst>
                  <a:ext uri="{FF2B5EF4-FFF2-40B4-BE49-F238E27FC236}">
                    <a16:creationId xmlns:a16="http://schemas.microsoft.com/office/drawing/2014/main" id="{68D49791-3C63-31E8-DA92-2E0B8DF2B15E}"/>
                  </a:ext>
                </a:extLst>
              </p:cNvPr>
              <p:cNvSpPr/>
              <p:nvPr/>
            </p:nvSpPr>
            <p:spPr>
              <a:xfrm rot="5308872" flipH="1">
                <a:off x="-137203" y="145262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9" name="Shape 19181">
                <a:extLst>
                  <a:ext uri="{FF2B5EF4-FFF2-40B4-BE49-F238E27FC236}">
                    <a16:creationId xmlns:a16="http://schemas.microsoft.com/office/drawing/2014/main" id="{9CEF5688-F0A4-6D77-945F-BD1CDCB64E80}"/>
                  </a:ext>
                </a:extLst>
              </p:cNvPr>
              <p:cNvSpPr/>
              <p:nvPr/>
            </p:nvSpPr>
            <p:spPr>
              <a:xfrm rot="3978845" flipH="1">
                <a:off x="203237" y="145472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61" name="Group 19187">
              <a:extLst>
                <a:ext uri="{FF2B5EF4-FFF2-40B4-BE49-F238E27FC236}">
                  <a16:creationId xmlns:a16="http://schemas.microsoft.com/office/drawing/2014/main" id="{6F91806B-D677-47DF-5C9C-8A1A7D4200D1}"/>
                </a:ext>
              </a:extLst>
            </p:cNvPr>
            <p:cNvGrpSpPr/>
            <p:nvPr/>
          </p:nvGrpSpPr>
          <p:grpSpPr>
            <a:xfrm>
              <a:off x="1855888" y="3097412"/>
              <a:ext cx="1766640" cy="482135"/>
              <a:chOff x="13054" y="92337"/>
              <a:chExt cx="1766640" cy="482132"/>
            </a:xfrm>
          </p:grpSpPr>
          <p:sp>
            <p:nvSpPr>
              <p:cNvPr id="62" name="Shape 19183">
                <a:extLst>
                  <a:ext uri="{FF2B5EF4-FFF2-40B4-BE49-F238E27FC236}">
                    <a16:creationId xmlns:a16="http://schemas.microsoft.com/office/drawing/2014/main" id="{1FA270CE-25EF-2225-C995-967898462A0D}"/>
                  </a:ext>
                </a:extLst>
              </p:cNvPr>
              <p:cNvSpPr/>
              <p:nvPr/>
            </p:nvSpPr>
            <p:spPr>
              <a:xfrm rot="714329" flipH="1">
                <a:off x="882454" y="349196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3" name="Shape 19184">
                <a:extLst>
                  <a:ext uri="{FF2B5EF4-FFF2-40B4-BE49-F238E27FC236}">
                    <a16:creationId xmlns:a16="http://schemas.microsoft.com/office/drawing/2014/main" id="{67C52036-4159-99EA-2556-5CA8DD86A1B4}"/>
                  </a:ext>
                </a:extLst>
              </p:cNvPr>
              <p:cNvSpPr/>
              <p:nvPr/>
            </p:nvSpPr>
            <p:spPr>
              <a:xfrm rot="1094881" flipH="1">
                <a:off x="435762" y="242579"/>
                <a:ext cx="451330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4" name="Shape 19185">
                <a:extLst>
                  <a:ext uri="{FF2B5EF4-FFF2-40B4-BE49-F238E27FC236}">
                    <a16:creationId xmlns:a16="http://schemas.microsoft.com/office/drawing/2014/main" id="{80699797-A165-B7F8-C3BF-0590ADD46B97}"/>
                  </a:ext>
                </a:extLst>
              </p:cNvPr>
              <p:cNvSpPr/>
              <p:nvPr/>
            </p:nvSpPr>
            <p:spPr>
              <a:xfrm rot="1596566" flipH="1">
                <a:off x="13054" y="92337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65" name="Shape 19186">
                <a:extLst>
                  <a:ext uri="{FF2B5EF4-FFF2-40B4-BE49-F238E27FC236}">
                    <a16:creationId xmlns:a16="http://schemas.microsoft.com/office/drawing/2014/main" id="{F5998855-61FC-F531-A07A-3F76589F7D77}"/>
                  </a:ext>
                </a:extLst>
              </p:cNvPr>
              <p:cNvSpPr/>
              <p:nvPr/>
            </p:nvSpPr>
            <p:spPr>
              <a:xfrm rot="266539" flipH="1">
                <a:off x="1328363" y="409448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  <p:grpSp>
        <p:nvGrpSpPr>
          <p:cNvPr id="91" name="Group 19204">
            <a:extLst>
              <a:ext uri="{FF2B5EF4-FFF2-40B4-BE49-F238E27FC236}">
                <a16:creationId xmlns:a16="http://schemas.microsoft.com/office/drawing/2014/main" id="{031ACAE9-89D5-08F6-6AC0-0857264914AC}"/>
              </a:ext>
            </a:extLst>
          </p:cNvPr>
          <p:cNvGrpSpPr/>
          <p:nvPr/>
        </p:nvGrpSpPr>
        <p:grpSpPr>
          <a:xfrm>
            <a:off x="819472" y="2479196"/>
            <a:ext cx="1808291" cy="1788720"/>
            <a:chOff x="5951" y="17230"/>
            <a:chExt cx="3616577" cy="3577438"/>
          </a:xfrm>
        </p:grpSpPr>
        <p:grpSp>
          <p:nvGrpSpPr>
            <p:cNvPr id="76" name="Group 19193">
              <a:extLst>
                <a:ext uri="{FF2B5EF4-FFF2-40B4-BE49-F238E27FC236}">
                  <a16:creationId xmlns:a16="http://schemas.microsoft.com/office/drawing/2014/main" id="{EC49BFE9-988D-83B3-F7E2-4A879A0B4F5B}"/>
                </a:ext>
              </a:extLst>
            </p:cNvPr>
            <p:cNvGrpSpPr/>
            <p:nvPr/>
          </p:nvGrpSpPr>
          <p:grpSpPr>
            <a:xfrm>
              <a:off x="610906" y="594570"/>
              <a:ext cx="1267583" cy="1262187"/>
              <a:chOff x="107322" y="116240"/>
              <a:chExt cx="1267582" cy="1262187"/>
            </a:xfrm>
          </p:grpSpPr>
          <p:sp>
            <p:nvSpPr>
              <p:cNvPr id="87" name="Shape 19189">
                <a:extLst>
                  <a:ext uri="{FF2B5EF4-FFF2-40B4-BE49-F238E27FC236}">
                    <a16:creationId xmlns:a16="http://schemas.microsoft.com/office/drawing/2014/main" id="{B74A2D18-8015-C124-5024-A8F80D815692}"/>
                  </a:ext>
                </a:extLst>
              </p:cNvPr>
              <p:cNvSpPr/>
              <p:nvPr/>
            </p:nvSpPr>
            <p:spPr>
              <a:xfrm rot="8208658">
                <a:off x="573783" y="39928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8" name="Shape 19190">
                <a:extLst>
                  <a:ext uri="{FF2B5EF4-FFF2-40B4-BE49-F238E27FC236}">
                    <a16:creationId xmlns:a16="http://schemas.microsoft.com/office/drawing/2014/main" id="{4F4CDBF9-1A0B-F9A4-DD69-6CEC4C4DB5F3}"/>
                  </a:ext>
                </a:extLst>
              </p:cNvPr>
              <p:cNvSpPr/>
              <p:nvPr/>
            </p:nvSpPr>
            <p:spPr>
              <a:xfrm rot="7828107">
                <a:off x="247399" y="722352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9" name="Shape 19191">
                <a:extLst>
                  <a:ext uri="{FF2B5EF4-FFF2-40B4-BE49-F238E27FC236}">
                    <a16:creationId xmlns:a16="http://schemas.microsoft.com/office/drawing/2014/main" id="{6FE3C60C-B779-A18A-BF46-FC0F62EEFC08}"/>
                  </a:ext>
                </a:extLst>
              </p:cNvPr>
              <p:cNvSpPr/>
              <p:nvPr/>
            </p:nvSpPr>
            <p:spPr>
              <a:xfrm rot="7326422">
                <a:off x="-35833" y="107025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90" name="Shape 19192">
                <a:extLst>
                  <a:ext uri="{FF2B5EF4-FFF2-40B4-BE49-F238E27FC236}">
                    <a16:creationId xmlns:a16="http://schemas.microsoft.com/office/drawing/2014/main" id="{E7F6F385-98E4-A56E-109F-9F41B6CB944A}"/>
                  </a:ext>
                </a:extLst>
              </p:cNvPr>
              <p:cNvSpPr/>
              <p:nvPr/>
            </p:nvSpPr>
            <p:spPr>
              <a:xfrm rot="8656448">
                <a:off x="923573" y="116240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77" name="Group 19198">
              <a:extLst>
                <a:ext uri="{FF2B5EF4-FFF2-40B4-BE49-F238E27FC236}">
                  <a16:creationId xmlns:a16="http://schemas.microsoft.com/office/drawing/2014/main" id="{699FF5A4-9A1F-20FE-DAB4-4139BC173D33}"/>
                </a:ext>
              </a:extLst>
            </p:cNvPr>
            <p:cNvGrpSpPr/>
            <p:nvPr/>
          </p:nvGrpSpPr>
          <p:grpSpPr>
            <a:xfrm>
              <a:off x="5951" y="1833872"/>
              <a:ext cx="505464" cy="1760796"/>
              <a:chOff x="5952" y="14136"/>
              <a:chExt cx="505461" cy="1760796"/>
            </a:xfrm>
          </p:grpSpPr>
          <p:sp>
            <p:nvSpPr>
              <p:cNvPr id="83" name="Shape 19194">
                <a:extLst>
                  <a:ext uri="{FF2B5EF4-FFF2-40B4-BE49-F238E27FC236}">
                    <a16:creationId xmlns:a16="http://schemas.microsoft.com/office/drawing/2014/main" id="{8D5ED1B3-15A3-F918-850C-27C5820F27E9}"/>
                  </a:ext>
                </a:extLst>
              </p:cNvPr>
              <p:cNvSpPr/>
              <p:nvPr/>
            </p:nvSpPr>
            <p:spPr>
              <a:xfrm rot="6373367">
                <a:off x="46150" y="57894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4" name="Shape 19195">
                <a:extLst>
                  <a:ext uri="{FF2B5EF4-FFF2-40B4-BE49-F238E27FC236}">
                    <a16:creationId xmlns:a16="http://schemas.microsoft.com/office/drawing/2014/main" id="{5ADD3838-790D-3C8A-29E5-BDBBFEE7E9E0}"/>
                  </a:ext>
                </a:extLst>
              </p:cNvPr>
              <p:cNvSpPr/>
              <p:nvPr/>
            </p:nvSpPr>
            <p:spPr>
              <a:xfrm rot="5992815">
                <a:off x="-70417" y="102314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5" name="Shape 19196">
                <a:extLst>
                  <a:ext uri="{FF2B5EF4-FFF2-40B4-BE49-F238E27FC236}">
                    <a16:creationId xmlns:a16="http://schemas.microsoft.com/office/drawing/2014/main" id="{0800FA73-D375-4617-38E9-DE1B596ECAC9}"/>
                  </a:ext>
                </a:extLst>
              </p:cNvPr>
              <p:cNvSpPr/>
              <p:nvPr/>
            </p:nvSpPr>
            <p:spPr>
              <a:xfrm rot="5491128">
                <a:off x="-137203" y="1466756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6" name="Shape 19197">
                <a:extLst>
                  <a:ext uri="{FF2B5EF4-FFF2-40B4-BE49-F238E27FC236}">
                    <a16:creationId xmlns:a16="http://schemas.microsoft.com/office/drawing/2014/main" id="{700C89C2-8568-6D1D-BE73-2C9493AD22E2}"/>
                  </a:ext>
                </a:extLst>
              </p:cNvPr>
              <p:cNvSpPr/>
              <p:nvPr/>
            </p:nvSpPr>
            <p:spPr>
              <a:xfrm rot="6821155">
                <a:off x="203237" y="15729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78" name="Group 19203">
              <a:extLst>
                <a:ext uri="{FF2B5EF4-FFF2-40B4-BE49-F238E27FC236}">
                  <a16:creationId xmlns:a16="http://schemas.microsoft.com/office/drawing/2014/main" id="{BC0DA8CE-8EA6-8B16-4DCF-D6452050A007}"/>
                </a:ext>
              </a:extLst>
            </p:cNvPr>
            <p:cNvGrpSpPr/>
            <p:nvPr/>
          </p:nvGrpSpPr>
          <p:grpSpPr>
            <a:xfrm>
              <a:off x="1855888" y="17230"/>
              <a:ext cx="1766640" cy="482135"/>
              <a:chOff x="13054" y="17231"/>
              <a:chExt cx="1766640" cy="482132"/>
            </a:xfrm>
          </p:grpSpPr>
          <p:sp>
            <p:nvSpPr>
              <p:cNvPr id="79" name="Shape 19199">
                <a:extLst>
                  <a:ext uri="{FF2B5EF4-FFF2-40B4-BE49-F238E27FC236}">
                    <a16:creationId xmlns:a16="http://schemas.microsoft.com/office/drawing/2014/main" id="{5E6567F8-112A-527D-FB90-D4E0D515B6D1}"/>
                  </a:ext>
                </a:extLst>
              </p:cNvPr>
              <p:cNvSpPr/>
              <p:nvPr/>
            </p:nvSpPr>
            <p:spPr>
              <a:xfrm rot="10085671">
                <a:off x="882454" y="77483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0" name="Shape 19200">
                <a:extLst>
                  <a:ext uri="{FF2B5EF4-FFF2-40B4-BE49-F238E27FC236}">
                    <a16:creationId xmlns:a16="http://schemas.microsoft.com/office/drawing/2014/main" id="{17D23FD3-F7A9-EA5E-653B-81717CBCC194}"/>
                  </a:ext>
                </a:extLst>
              </p:cNvPr>
              <p:cNvSpPr/>
              <p:nvPr/>
            </p:nvSpPr>
            <p:spPr>
              <a:xfrm rot="9705119">
                <a:off x="435762" y="184100"/>
                <a:ext cx="451330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" name="Shape 19201">
                <a:extLst>
                  <a:ext uri="{FF2B5EF4-FFF2-40B4-BE49-F238E27FC236}">
                    <a16:creationId xmlns:a16="http://schemas.microsoft.com/office/drawing/2014/main" id="{BA408471-898D-E54F-A256-733A56185080}"/>
                  </a:ext>
                </a:extLst>
              </p:cNvPr>
              <p:cNvSpPr/>
              <p:nvPr/>
            </p:nvSpPr>
            <p:spPr>
              <a:xfrm rot="9203434">
                <a:off x="13054" y="334342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" name="Shape 19202">
                <a:extLst>
                  <a:ext uri="{FF2B5EF4-FFF2-40B4-BE49-F238E27FC236}">
                    <a16:creationId xmlns:a16="http://schemas.microsoft.com/office/drawing/2014/main" id="{5E2FE3D5-3742-EB7A-8F49-B08EAD08BEC1}"/>
                  </a:ext>
                </a:extLst>
              </p:cNvPr>
              <p:cNvSpPr/>
              <p:nvPr/>
            </p:nvSpPr>
            <p:spPr>
              <a:xfrm rot="10533461">
                <a:off x="1328363" y="17231"/>
                <a:ext cx="451331" cy="16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" y="21600"/>
                    </a:moveTo>
                    <a:cubicBezTo>
                      <a:pt x="2" y="9908"/>
                      <a:pt x="4837" y="429"/>
                      <a:pt x="10801" y="429"/>
                    </a:cubicBezTo>
                    <a:cubicBezTo>
                      <a:pt x="16765" y="429"/>
                      <a:pt x="21600" y="9908"/>
                      <a:pt x="21600" y="21600"/>
                    </a:cubicBezTo>
                    <a:lnTo>
                      <a:pt x="21598" y="21171"/>
                    </a:lnTo>
                    <a:cubicBezTo>
                      <a:pt x="21598" y="9478"/>
                      <a:pt x="16763" y="0"/>
                      <a:pt x="10799" y="0"/>
                    </a:cubicBezTo>
                    <a:cubicBezTo>
                      <a:pt x="4835" y="0"/>
                      <a:pt x="0" y="9478"/>
                      <a:pt x="0" y="21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F80CE"/>
                  </a:gs>
                  <a:gs pos="100000">
                    <a:srgbClr val="A2C3FF"/>
                  </a:gs>
                </a:gsLst>
                <a:lin ang="16200000" scaled="0"/>
              </a:gradFill>
              <a:ln w="12700" cap="flat">
                <a:solidFill>
                  <a:schemeClr val="accent1"/>
                </a:solidFill>
                <a:prstDash val="solid"/>
                <a:bevel/>
              </a:ln>
              <a:effectLst>
                <a:outerShdw blurRad="76200" dist="381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228600">
                  <a:defRPr sz="36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  <p:sp>
        <p:nvSpPr>
          <p:cNvPr id="93" name="Shape 19205">
            <a:extLst>
              <a:ext uri="{FF2B5EF4-FFF2-40B4-BE49-F238E27FC236}">
                <a16:creationId xmlns:a16="http://schemas.microsoft.com/office/drawing/2014/main" id="{718623ED-B223-8FF4-7F5F-A69872F18626}"/>
              </a:ext>
            </a:extLst>
          </p:cNvPr>
          <p:cNvSpPr/>
          <p:nvPr/>
        </p:nvSpPr>
        <p:spPr>
          <a:xfrm>
            <a:off x="2631619" y="2382904"/>
            <a:ext cx="1" cy="118987"/>
          </a:xfrm>
          <a:prstGeom prst="line">
            <a:avLst/>
          </a:prstGeom>
          <a:ln w="50800">
            <a:solidFill>
              <a:srgbClr val="000000"/>
            </a:solidFill>
            <a:bevel/>
          </a:ln>
          <a:effectLst>
            <a:outerShdw blurRad="76200" dist="38100" dir="5400000" rotWithShape="0">
              <a:srgbClr val="000000">
                <a:alpha val="38000"/>
              </a:srgbClr>
            </a:outerShdw>
          </a:effectLst>
        </p:spPr>
        <p:txBody>
          <a:bodyPr tIns="45720" bIns="45720"/>
          <a:lstStyle/>
          <a:p>
            <a:pPr algn="l" defTabSz="228600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95" name="Shape 19206">
            <a:extLst>
              <a:ext uri="{FF2B5EF4-FFF2-40B4-BE49-F238E27FC236}">
                <a16:creationId xmlns:a16="http://schemas.microsoft.com/office/drawing/2014/main" id="{8B8C3A8A-184A-0A70-755E-30EA4F84CDC9}"/>
              </a:ext>
            </a:extLst>
          </p:cNvPr>
          <p:cNvSpPr/>
          <p:nvPr/>
        </p:nvSpPr>
        <p:spPr>
          <a:xfrm>
            <a:off x="2358740" y="1994170"/>
            <a:ext cx="52450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91440" tIns="45720" rIns="91440" bIns="45720" anchor="t">
            <a:spAutoFit/>
          </a:bodyPr>
          <a:lstStyle>
            <a:lvl1pPr algn="l" defTabSz="457200">
              <a:defRPr sz="32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2000" dirty="0">
                <a:solidFill>
                  <a:schemeClr val="bg1"/>
                </a:solidFill>
              </a:rPr>
              <a:t>Jan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97" name="Shape 19207">
            <a:extLst>
              <a:ext uri="{FF2B5EF4-FFF2-40B4-BE49-F238E27FC236}">
                <a16:creationId xmlns:a16="http://schemas.microsoft.com/office/drawing/2014/main" id="{0BB0B08A-98F3-6575-8DB7-3971DA8003F8}"/>
              </a:ext>
            </a:extLst>
          </p:cNvPr>
          <p:cNvSpPr/>
          <p:nvPr/>
        </p:nvSpPr>
        <p:spPr>
          <a:xfrm>
            <a:off x="5119547" y="5631539"/>
            <a:ext cx="375069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>
            <a:lvl1pPr marL="798512" indent="-798512" algn="l" defTabSz="457200">
              <a:defRPr sz="3600" b="1">
                <a:solidFill>
                  <a:srgbClr val="5959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798195" indent="-798195">
              <a:defRPr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bg2"/>
                </a:solidFill>
                <a:latin typeface="+mn-lt"/>
              </a:rPr>
              <a:t>Each Sprint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9" name="Shape 19208">
            <a:extLst>
              <a:ext uri="{FF2B5EF4-FFF2-40B4-BE49-F238E27FC236}">
                <a16:creationId xmlns:a16="http://schemas.microsoft.com/office/drawing/2014/main" id="{31CC6F84-1A81-B8AB-9E87-C88CD3680873}"/>
              </a:ext>
            </a:extLst>
          </p:cNvPr>
          <p:cNvSpPr/>
          <p:nvPr/>
        </p:nvSpPr>
        <p:spPr>
          <a:xfrm>
            <a:off x="5119547" y="4837326"/>
            <a:ext cx="375069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>
            <a:lvl1pPr marL="798512" indent="-798512" algn="l" defTabSz="457200">
              <a:defRPr sz="3600" b="1">
                <a:solidFill>
                  <a:srgbClr val="0000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798195" indent="-798195">
              <a:defRPr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bg2"/>
                </a:solidFill>
                <a:latin typeface="+mn-lt"/>
              </a:rPr>
              <a:t>Monthly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1" name="Shape 19209">
            <a:extLst>
              <a:ext uri="{FF2B5EF4-FFF2-40B4-BE49-F238E27FC236}">
                <a16:creationId xmlns:a16="http://schemas.microsoft.com/office/drawing/2014/main" id="{D7B7C858-BF42-9EE0-D8AF-12F70795CF74}"/>
              </a:ext>
            </a:extLst>
          </p:cNvPr>
          <p:cNvSpPr/>
          <p:nvPr/>
        </p:nvSpPr>
        <p:spPr>
          <a:xfrm>
            <a:off x="5119547" y="3654224"/>
            <a:ext cx="375069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>
            <a:lvl1pPr marL="798512" indent="-798512" algn="l" defTabSz="457200">
              <a:defRPr sz="3600" b="1">
                <a:solidFill>
                  <a:srgbClr val="FF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798195" indent="-798195">
              <a:defRPr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bg2"/>
                </a:solidFill>
                <a:latin typeface="+mn-lt"/>
              </a:rPr>
              <a:t>Quarterly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3" name="Shape 19210">
            <a:extLst>
              <a:ext uri="{FF2B5EF4-FFF2-40B4-BE49-F238E27FC236}">
                <a16:creationId xmlns:a16="http://schemas.microsoft.com/office/drawing/2014/main" id="{0A062AEC-0BD7-DA16-C381-839C350047B3}"/>
              </a:ext>
            </a:extLst>
          </p:cNvPr>
          <p:cNvSpPr/>
          <p:nvPr/>
        </p:nvSpPr>
        <p:spPr>
          <a:xfrm>
            <a:off x="5119547" y="2951989"/>
            <a:ext cx="375069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>
            <a:lvl1pPr marL="798512" indent="-798512" algn="l" defTabSz="457200">
              <a:defRPr sz="36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798195" indent="-798195">
              <a:defRPr b="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bg1"/>
                </a:solidFill>
                <a:latin typeface="+mn-lt"/>
              </a:rPr>
              <a:t>Yearly</a:t>
            </a:r>
            <a:endParaRPr lang="en-US" sz="16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5" name="Shape 19211">
            <a:extLst>
              <a:ext uri="{FF2B5EF4-FFF2-40B4-BE49-F238E27FC236}">
                <a16:creationId xmlns:a16="http://schemas.microsoft.com/office/drawing/2014/main" id="{14E6B6FD-6559-3CCF-75C9-3160F72E65C0}"/>
              </a:ext>
            </a:extLst>
          </p:cNvPr>
          <p:cNvSpPr/>
          <p:nvPr/>
        </p:nvSpPr>
        <p:spPr>
          <a:xfrm>
            <a:off x="6496297" y="5637002"/>
            <a:ext cx="3278398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/>
          <a:p>
            <a:pPr marL="285750" indent="-285750" algn="l" defTabSz="228600">
              <a:buClr>
                <a:schemeClr val="accent1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1"/>
                </a:solidFill>
                <a:latin typeface="+mn-lt"/>
              </a:rPr>
              <a:t>User story planning</a:t>
            </a:r>
            <a:endParaRPr lang="en-US" sz="1600" b="0" dirty="0">
              <a:solidFill>
                <a:schemeClr val="accent1"/>
              </a:solidFill>
              <a:latin typeface="+mn-lt"/>
            </a:endParaRPr>
          </a:p>
          <a:p>
            <a:pPr marL="285750" indent="-285750" algn="l" defTabSz="228600">
              <a:buClr>
                <a:schemeClr val="accent1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1"/>
                </a:solidFill>
                <a:latin typeface="+mn-lt"/>
              </a:rPr>
              <a:t>Backlog refinement</a:t>
            </a:r>
          </a:p>
          <a:p>
            <a:pPr marL="285750" indent="-285750" algn="l" defTabSz="228600">
              <a:buClr>
                <a:schemeClr val="accent1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1"/>
                </a:solidFill>
                <a:latin typeface="+mn-lt"/>
              </a:rPr>
              <a:t>Sprint goals</a:t>
            </a:r>
          </a:p>
        </p:txBody>
      </p:sp>
      <p:sp>
        <p:nvSpPr>
          <p:cNvPr id="107" name="Shape 19212">
            <a:extLst>
              <a:ext uri="{FF2B5EF4-FFF2-40B4-BE49-F238E27FC236}">
                <a16:creationId xmlns:a16="http://schemas.microsoft.com/office/drawing/2014/main" id="{1DD6C5FA-9341-3503-AE0E-E00E098632D8}"/>
              </a:ext>
            </a:extLst>
          </p:cNvPr>
          <p:cNvSpPr/>
          <p:nvPr/>
        </p:nvSpPr>
        <p:spPr>
          <a:xfrm>
            <a:off x="6496297" y="4883316"/>
            <a:ext cx="3738887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 marL="285750" indent="-285750" defTabSz="228600">
              <a:buClr>
                <a:schemeClr val="accent4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1600" dirty="0">
                <a:solidFill>
                  <a:schemeClr val="accent4"/>
                </a:solidFill>
                <a:latin typeface="Poppins"/>
              </a:rPr>
              <a:t>Actual financial performance</a:t>
            </a:r>
          </a:p>
          <a:p>
            <a:pPr marL="285750" indent="-285750" defTabSz="228600">
              <a:buClr>
                <a:schemeClr val="accent4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1600" dirty="0">
                <a:solidFill>
                  <a:schemeClr val="accent4"/>
                </a:solidFill>
                <a:latin typeface="Poppins"/>
              </a:rPr>
              <a:t>Epic progress check-in</a:t>
            </a:r>
          </a:p>
        </p:txBody>
      </p:sp>
      <p:sp>
        <p:nvSpPr>
          <p:cNvPr id="109" name="Shape 19213">
            <a:extLst>
              <a:ext uri="{FF2B5EF4-FFF2-40B4-BE49-F238E27FC236}">
                <a16:creationId xmlns:a16="http://schemas.microsoft.com/office/drawing/2014/main" id="{44D19323-AA17-414B-C59A-2CBA4693421D}"/>
              </a:ext>
            </a:extLst>
          </p:cNvPr>
          <p:cNvSpPr/>
          <p:nvPr/>
        </p:nvSpPr>
        <p:spPr>
          <a:xfrm>
            <a:off x="6496297" y="3654224"/>
            <a:ext cx="379591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l" defTabSz="228600">
              <a:buClr>
                <a:schemeClr val="accent5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5"/>
                </a:solidFill>
                <a:latin typeface="+mn-lt"/>
              </a:rPr>
              <a:t>Epic definition/prioritization</a:t>
            </a:r>
            <a:endParaRPr lang="en-US" sz="1600" b="0" dirty="0">
              <a:solidFill>
                <a:schemeClr val="accent5"/>
              </a:solidFill>
              <a:latin typeface="+mn-lt"/>
            </a:endParaRPr>
          </a:p>
          <a:p>
            <a:pPr marL="285750" indent="-285750" algn="l" defTabSz="228600">
              <a:buClr>
                <a:schemeClr val="accent5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5"/>
                </a:solidFill>
                <a:latin typeface="+mn-lt"/>
              </a:rPr>
              <a:t>Release planning</a:t>
            </a:r>
          </a:p>
          <a:p>
            <a:pPr marL="290195" indent="-290195" algn="l" defTabSz="228600">
              <a:buClr>
                <a:schemeClr val="accent5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5"/>
                </a:solidFill>
                <a:latin typeface="+mn-lt"/>
              </a:rPr>
              <a:t>Financial Forecasts and goals</a:t>
            </a:r>
            <a:endParaRPr lang="en-US" sz="1600" b="0" dirty="0">
              <a:solidFill>
                <a:schemeClr val="accent5"/>
              </a:solidFill>
              <a:latin typeface="+mn-lt"/>
            </a:endParaRPr>
          </a:p>
          <a:p>
            <a:pPr marL="290195" indent="-290195" algn="l" defTabSz="228600">
              <a:buClr>
                <a:schemeClr val="accent5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1600" b="0" dirty="0">
                <a:solidFill>
                  <a:schemeClr val="accent5"/>
                </a:solidFill>
                <a:latin typeface="+mn-lt"/>
              </a:rPr>
              <a:t>Incremental Funding</a:t>
            </a:r>
            <a:endParaRPr sz="1600" b="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11" name="Shape 19214">
            <a:extLst>
              <a:ext uri="{FF2B5EF4-FFF2-40B4-BE49-F238E27FC236}">
                <a16:creationId xmlns:a16="http://schemas.microsoft.com/office/drawing/2014/main" id="{8B2C43B3-5572-E32F-E664-21F3997E4BA6}"/>
              </a:ext>
            </a:extLst>
          </p:cNvPr>
          <p:cNvSpPr/>
          <p:nvPr/>
        </p:nvSpPr>
        <p:spPr>
          <a:xfrm>
            <a:off x="6496297" y="2951989"/>
            <a:ext cx="327839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40" tIns="45720" rIns="91440" bIns="45720" anchor="t">
            <a:spAutoFit/>
          </a:bodyPr>
          <a:lstStyle/>
          <a:p>
            <a:pPr marL="290195" indent="-290195" algn="l" defTabSz="228600">
              <a:buClr>
                <a:schemeClr val="accent6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6"/>
                </a:solidFill>
                <a:latin typeface="+mn-lt"/>
              </a:rPr>
              <a:t>Strategic goals</a:t>
            </a:r>
            <a:endParaRPr lang="en-US" sz="1600" b="0" dirty="0">
              <a:solidFill>
                <a:schemeClr val="accent6"/>
              </a:solidFill>
              <a:latin typeface="+mn-lt"/>
            </a:endParaRPr>
          </a:p>
          <a:p>
            <a:pPr marL="285750" indent="-285750" algn="l" defTabSz="228600">
              <a:buClr>
                <a:schemeClr val="accent6"/>
              </a:buClr>
              <a:buSzPct val="100000"/>
              <a:buFont typeface="Arial"/>
              <a:buChar char="•"/>
              <a:defRPr sz="3600">
                <a:latin typeface="Calibri"/>
                <a:ea typeface="Calibri"/>
                <a:cs typeface="Calibri"/>
                <a:sym typeface="Calibri"/>
              </a:defRPr>
            </a:pPr>
            <a:r>
              <a:rPr sz="1600" b="0" dirty="0">
                <a:solidFill>
                  <a:schemeClr val="accent6"/>
                </a:solidFill>
                <a:latin typeface="+mn-lt"/>
              </a:rPr>
              <a:t>Financial estimates</a:t>
            </a:r>
          </a:p>
        </p:txBody>
      </p:sp>
      <p:sp>
        <p:nvSpPr>
          <p:cNvPr id="114" name="Shape 19216">
            <a:extLst>
              <a:ext uri="{FF2B5EF4-FFF2-40B4-BE49-F238E27FC236}">
                <a16:creationId xmlns:a16="http://schemas.microsoft.com/office/drawing/2014/main" id="{1F4E7932-0A73-0CE9-6E30-877D295FF8C0}"/>
              </a:ext>
            </a:extLst>
          </p:cNvPr>
          <p:cNvSpPr/>
          <p:nvPr/>
        </p:nvSpPr>
        <p:spPr>
          <a:xfrm>
            <a:off x="5184820" y="2082660"/>
            <a:ext cx="5107389" cy="677108"/>
          </a:xfrm>
          <a:prstGeom prst="rect">
            <a:avLst/>
          </a:prstGeom>
          <a:solidFill>
            <a:schemeClr val="accent3"/>
          </a:solidFill>
          <a:ln w="6350" cap="flat">
            <a:solidFill>
              <a:schemeClr val="accent1">
                <a:lumMod val="50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91440" tIns="91440" rIns="91440" bIns="91440" numCol="1" anchor="ctr">
            <a:spAutoFit/>
          </a:bodyPr>
          <a:lstStyle>
            <a:lvl1pPr defTabSz="457200">
              <a:defRPr sz="4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16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Multiple parallel planning, review, and retrospective cadences</a:t>
            </a:r>
            <a:endParaRPr lang="en-US" sz="16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17" name="Shape 19218">
            <a:extLst>
              <a:ext uri="{FF2B5EF4-FFF2-40B4-BE49-F238E27FC236}">
                <a16:creationId xmlns:a16="http://schemas.microsoft.com/office/drawing/2014/main" id="{71A0EFE5-151E-0604-3F93-A35D1C978F81}"/>
              </a:ext>
            </a:extLst>
          </p:cNvPr>
          <p:cNvSpPr/>
          <p:nvPr/>
        </p:nvSpPr>
        <p:spPr>
          <a:xfrm>
            <a:off x="2627347" y="4271621"/>
            <a:ext cx="1831705" cy="1850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7" h="21600" extrusionOk="0">
                <a:moveTo>
                  <a:pt x="63" y="21600"/>
                </a:moveTo>
                <a:cubicBezTo>
                  <a:pt x="-90" y="14435"/>
                  <a:pt x="-243" y="7271"/>
                  <a:pt x="3306" y="3671"/>
                </a:cubicBezTo>
                <a:cubicBezTo>
                  <a:pt x="6855" y="71"/>
                  <a:pt x="21357" y="0"/>
                  <a:pt x="21357" y="0"/>
                </a:cubicBezTo>
              </a:path>
            </a:pathLst>
          </a:custGeom>
          <a:ln w="63500">
            <a:solidFill>
              <a:schemeClr val="accent5"/>
            </a:solidFill>
            <a:bevel/>
          </a:ln>
          <a:effectLst>
            <a:outerShdw blurRad="76200" dist="38100" dir="5400000" rotWithShape="0">
              <a:srgbClr val="000000">
                <a:alpha val="38000"/>
              </a:srgbClr>
            </a:outerShdw>
          </a:effectLst>
        </p:spPr>
        <p:txBody>
          <a:bodyPr tIns="45720" bIns="45720" anchor="ctr"/>
          <a:lstStyle/>
          <a:p>
            <a:pPr defTabSz="228600">
              <a:defRPr sz="36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Shape 19219">
            <a:extLst>
              <a:ext uri="{FF2B5EF4-FFF2-40B4-BE49-F238E27FC236}">
                <a16:creationId xmlns:a16="http://schemas.microsoft.com/office/drawing/2014/main" id="{5FFA1387-551B-5C0C-7FF2-9340C9C508E3}"/>
              </a:ext>
            </a:extLst>
          </p:cNvPr>
          <p:cNvSpPr/>
          <p:nvPr/>
        </p:nvSpPr>
        <p:spPr>
          <a:xfrm rot="16200000">
            <a:off x="2633043" y="2451154"/>
            <a:ext cx="1819043" cy="1821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7" h="21600" extrusionOk="0">
                <a:moveTo>
                  <a:pt x="63" y="21600"/>
                </a:moveTo>
                <a:cubicBezTo>
                  <a:pt x="-90" y="14435"/>
                  <a:pt x="-243" y="7271"/>
                  <a:pt x="3306" y="3671"/>
                </a:cubicBezTo>
                <a:cubicBezTo>
                  <a:pt x="6855" y="71"/>
                  <a:pt x="21357" y="0"/>
                  <a:pt x="21357" y="0"/>
                </a:cubicBezTo>
              </a:path>
            </a:pathLst>
          </a:custGeom>
          <a:ln w="63500">
            <a:solidFill>
              <a:schemeClr val="accent5"/>
            </a:solidFill>
            <a:bevel/>
          </a:ln>
          <a:effectLst>
            <a:outerShdw blurRad="76200" dist="38100" dir="5400000" rotWithShape="0">
              <a:srgbClr val="000000">
                <a:alpha val="38000"/>
              </a:srgbClr>
            </a:outerShdw>
          </a:effectLst>
        </p:spPr>
        <p:txBody>
          <a:bodyPr tIns="45720" bIns="45720" anchor="ctr"/>
          <a:lstStyle/>
          <a:p>
            <a:pPr defTabSz="228600">
              <a:defRPr sz="36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9220">
            <a:extLst>
              <a:ext uri="{FF2B5EF4-FFF2-40B4-BE49-F238E27FC236}">
                <a16:creationId xmlns:a16="http://schemas.microsoft.com/office/drawing/2014/main" id="{A3B20011-3254-703C-7A79-F417D654DB5F}"/>
              </a:ext>
            </a:extLst>
          </p:cNvPr>
          <p:cNvSpPr/>
          <p:nvPr/>
        </p:nvSpPr>
        <p:spPr>
          <a:xfrm flipH="1">
            <a:off x="786475" y="4271621"/>
            <a:ext cx="1831706" cy="1850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7" h="21600" extrusionOk="0">
                <a:moveTo>
                  <a:pt x="63" y="21600"/>
                </a:moveTo>
                <a:cubicBezTo>
                  <a:pt x="-90" y="14435"/>
                  <a:pt x="-243" y="7271"/>
                  <a:pt x="3306" y="3671"/>
                </a:cubicBezTo>
                <a:cubicBezTo>
                  <a:pt x="6855" y="71"/>
                  <a:pt x="21357" y="0"/>
                  <a:pt x="21357" y="0"/>
                </a:cubicBezTo>
              </a:path>
            </a:pathLst>
          </a:custGeom>
          <a:ln w="63500">
            <a:solidFill>
              <a:schemeClr val="accent5"/>
            </a:solidFill>
            <a:bevel/>
          </a:ln>
          <a:effectLst>
            <a:outerShdw blurRad="76200" dist="38100" dir="5400000" rotWithShape="0">
              <a:srgbClr val="000000">
                <a:alpha val="38000"/>
              </a:srgbClr>
            </a:outerShdw>
          </a:effectLst>
        </p:spPr>
        <p:txBody>
          <a:bodyPr tIns="45720" bIns="45720" anchor="ctr"/>
          <a:lstStyle/>
          <a:p>
            <a:pPr defTabSz="228600">
              <a:defRPr sz="36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9221">
            <a:extLst>
              <a:ext uri="{FF2B5EF4-FFF2-40B4-BE49-F238E27FC236}">
                <a16:creationId xmlns:a16="http://schemas.microsoft.com/office/drawing/2014/main" id="{0864EE79-6542-4F36-DAB0-C1392D3C999F}"/>
              </a:ext>
            </a:extLst>
          </p:cNvPr>
          <p:cNvSpPr/>
          <p:nvPr/>
        </p:nvSpPr>
        <p:spPr>
          <a:xfrm rot="5400000" flipH="1">
            <a:off x="792170" y="2451154"/>
            <a:ext cx="1819042" cy="1821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7" h="21600" extrusionOk="0">
                <a:moveTo>
                  <a:pt x="63" y="21600"/>
                </a:moveTo>
                <a:cubicBezTo>
                  <a:pt x="-90" y="14435"/>
                  <a:pt x="-243" y="7271"/>
                  <a:pt x="3306" y="3671"/>
                </a:cubicBezTo>
                <a:cubicBezTo>
                  <a:pt x="6855" y="71"/>
                  <a:pt x="21357" y="0"/>
                  <a:pt x="21357" y="0"/>
                </a:cubicBezTo>
              </a:path>
            </a:pathLst>
          </a:custGeom>
          <a:noFill/>
          <a:ln w="63500">
            <a:solidFill>
              <a:schemeClr val="accent5"/>
            </a:solidFill>
            <a:bevel/>
          </a:ln>
          <a:effectLst>
            <a:outerShdw blurRad="76200" dist="38100" dir="5400000" rotWithShape="0">
              <a:srgbClr val="000000">
                <a:alpha val="38000"/>
              </a:srgbClr>
            </a:outerShdw>
          </a:effectLst>
        </p:spPr>
        <p:txBody>
          <a:bodyPr tIns="45720" bIns="45720" anchor="ctr"/>
          <a:lstStyle/>
          <a:p>
            <a:pPr defTabSz="228600">
              <a:defRPr sz="36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Shape 19222">
            <a:extLst>
              <a:ext uri="{FF2B5EF4-FFF2-40B4-BE49-F238E27FC236}">
                <a16:creationId xmlns:a16="http://schemas.microsoft.com/office/drawing/2014/main" id="{848DAD9F-51C0-BA44-C20E-3885ED5035D7}"/>
              </a:ext>
            </a:extLst>
          </p:cNvPr>
          <p:cNvSpPr/>
          <p:nvPr/>
        </p:nvSpPr>
        <p:spPr>
          <a:xfrm>
            <a:off x="791405" y="2429163"/>
            <a:ext cx="3657601" cy="3657601"/>
          </a:xfrm>
          <a:prstGeom prst="ellipse">
            <a:avLst/>
          </a:prstGeom>
          <a:noFill/>
          <a:ln w="50800">
            <a:solidFill>
              <a:schemeClr val="accent6"/>
            </a:solidFill>
            <a:bevel/>
          </a:ln>
          <a:effectLst>
            <a:outerShdw blurRad="76200" dist="38100" dir="5400000" rotWithShape="0">
              <a:srgbClr val="000000">
                <a:alpha val="35000"/>
              </a:srgbClr>
            </a:outerShdw>
          </a:effectLst>
        </p:spPr>
        <p:txBody>
          <a:bodyPr tIns="45720" bIns="45720" anchor="ctr"/>
          <a:lstStyle/>
          <a:p>
            <a:pPr defTabSz="2286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1036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2005F-09F5-3F20-8B2E-E71BBB90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oppins Bold"/>
                <a:cs typeface="Poppins Bold"/>
              </a:rPr>
              <a:t>Cost of Delay Example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428FE-7D8B-7596-6A1E-976433F24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9597"/>
            <a:ext cx="10515600" cy="327597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cs typeface="Poppins"/>
              </a:rPr>
              <a:t>Project B2B Commerce has cost of delay of $10M per month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EB48406F-283D-23AC-7EBA-DFDECCB88DA9}"/>
              </a:ext>
            </a:extLst>
          </p:cNvPr>
          <p:cNvSpPr txBox="1"/>
          <p:nvPr/>
        </p:nvSpPr>
        <p:spPr>
          <a:xfrm>
            <a:off x="3187260" y="6321280"/>
            <a:ext cx="56137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91440" tIns="45720" rIns="91440" bIns="45720" anchor="t">
            <a:spAutoFit/>
          </a:bodyPr>
          <a:lstStyle>
            <a:lvl1pPr defTabSz="1828800">
              <a:defRPr sz="2800">
                <a:solidFill>
                  <a:srgbClr val="63666A"/>
                </a:solidFill>
                <a:latin typeface="GE Inspira Sans"/>
                <a:ea typeface="GE Inspira Sans"/>
                <a:cs typeface="GE Inspira Sans"/>
                <a:sym typeface="GE Inspira Sans"/>
              </a:defRPr>
            </a:lvl1pPr>
          </a:lstStyle>
          <a:p>
            <a:pPr algn="r"/>
            <a:r>
              <a:rPr sz="1200" dirty="0">
                <a:solidFill>
                  <a:schemeClr val="bg1"/>
                </a:solidFill>
                <a:latin typeface="Poppins"/>
              </a:rPr>
              <a:t>Time</a:t>
            </a:r>
            <a:endParaRPr lang="en-US" sz="1200">
              <a:solidFill>
                <a:schemeClr val="bg1"/>
              </a:solidFill>
              <a:latin typeface="Poppin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D6501A5-58B1-2272-DE20-5C14FD590B2B}"/>
              </a:ext>
            </a:extLst>
          </p:cNvPr>
          <p:cNvGrpSpPr/>
          <p:nvPr/>
        </p:nvGrpSpPr>
        <p:grpSpPr>
          <a:xfrm>
            <a:off x="100801" y="2066719"/>
            <a:ext cx="3647829" cy="4148044"/>
            <a:chOff x="100801" y="2066719"/>
            <a:chExt cx="3647829" cy="414804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5A93E7B-3851-AE95-84AA-4C771375C9B0}"/>
                </a:ext>
              </a:extLst>
            </p:cNvPr>
            <p:cNvSpPr txBox="1"/>
            <p:nvPr/>
          </p:nvSpPr>
          <p:spPr>
            <a:xfrm>
              <a:off x="100801" y="3425459"/>
              <a:ext cx="679676" cy="40011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91440" tIns="45720" rIns="91440" bIns="45720" anchor="t">
              <a:spAutoFit/>
            </a:bodyPr>
            <a:lstStyle>
              <a:lvl1pPr defTabSz="1828800">
                <a:defRPr sz="280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Poppins"/>
                  <a:ea typeface="Verdana"/>
                  <a:cs typeface="Verdana" panose="020B0604030504040204" pitchFamily="34" charset="0"/>
                </a:rPr>
                <a:t>Cost of Delay</a:t>
              </a:r>
              <a:endParaRPr lang="en-US" sz="1000">
                <a:solidFill>
                  <a:schemeClr val="bg1"/>
                </a:solidFill>
                <a:latin typeface="Poppins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19" name="Freeform 39">
              <a:extLst>
                <a:ext uri="{FF2B5EF4-FFF2-40B4-BE49-F238E27FC236}">
                  <a16:creationId xmlns:a16="http://schemas.microsoft.com/office/drawing/2014/main" id="{7D36804E-94E2-9322-9E77-2325667D8649}"/>
                </a:ext>
              </a:extLst>
            </p:cNvPr>
            <p:cNvSpPr/>
            <p:nvPr/>
          </p:nvSpPr>
          <p:spPr>
            <a:xfrm>
              <a:off x="935639" y="3417256"/>
              <a:ext cx="2812991" cy="2797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600" extrusionOk="0">
                  <a:moveTo>
                    <a:pt x="17" y="0"/>
                  </a:moveTo>
                  <a:cubicBezTo>
                    <a:pt x="-40" y="14747"/>
                    <a:pt x="73" y="6853"/>
                    <a:pt x="17" y="21600"/>
                  </a:cubicBezTo>
                  <a:lnTo>
                    <a:pt x="21560" y="21600"/>
                  </a:lnTo>
                </a:path>
              </a:pathLst>
            </a:custGeom>
            <a:ln w="101600" cap="sq">
              <a:solidFill>
                <a:schemeClr val="accent3"/>
              </a:solidFill>
              <a:miter/>
              <a:headEnd type="triangle"/>
              <a:tailEnd type="triangle"/>
            </a:ln>
          </p:spPr>
          <p:txBody>
            <a:bodyPr tIns="45720" bIns="45720"/>
            <a:lstStyle/>
            <a:p>
              <a:pPr algn="l" defTabSz="914400">
                <a:defRPr sz="4800" b="0"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 sz="2400"/>
            </a:p>
          </p:txBody>
        </p:sp>
        <p:graphicFrame>
          <p:nvGraphicFramePr>
            <p:cNvPr id="21" name="Table 10">
              <a:extLst>
                <a:ext uri="{FF2B5EF4-FFF2-40B4-BE49-F238E27FC236}">
                  <a16:creationId xmlns:a16="http://schemas.microsoft.com/office/drawing/2014/main" id="{0D3E3EEF-0294-C378-63F9-6FA771BDEB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17479708"/>
                </p:ext>
              </p:extLst>
            </p:nvPr>
          </p:nvGraphicFramePr>
          <p:xfrm>
            <a:off x="482417" y="2066719"/>
            <a:ext cx="3170892" cy="663586"/>
          </p:xfrm>
          <a:graphic>
            <a:graphicData uri="http://schemas.openxmlformats.org/drawingml/2006/table">
              <a:tbl>
                <a:tblPr firstRow="1" bandRow="1"/>
                <a:tblGrid>
                  <a:gridCol w="8990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27041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001426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413949"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rgbClr val="FFFFFF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Feature</a:t>
                        </a:r>
                      </a:p>
                    </a:txBody>
                    <a:tcPr marL="34299" marR="34299" marT="34299" marB="34299" horzOverflow="overflow">
                      <a:lnL w="25400">
                        <a:miter lim="400000"/>
                      </a:lnL>
                      <a:lnR w="25400">
                        <a:miter lim="400000"/>
                      </a:lnR>
                      <a:lnT w="25400">
                        <a:miter lim="400000"/>
                      </a:lnT>
                      <a:lnB w="25400">
                        <a:noFill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rgbClr val="FFFFFF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Cost of Delay </a:t>
                        </a:r>
                        <a:r>
                          <a:rPr sz="1000" dirty="0">
                            <a:solidFill>
                              <a:srgbClr val="FFFFFF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($M/month)</a:t>
                        </a:r>
                        <a:endParaRPr sz="1200" dirty="0">
                          <a:solidFill>
                            <a:srgbClr val="FFFFFF"/>
                          </a:solidFill>
                          <a:latin typeface="Poppins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miter lim="400000"/>
                      </a:lnL>
                      <a:lnR w="25400">
                        <a:miter lim="400000"/>
                      </a:lnR>
                      <a:lnT w="25400">
                        <a:miter lim="400000"/>
                      </a:lnT>
                      <a:lnB w="25400">
                        <a:noFill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rgbClr val="FFFFFF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Duration
</a:t>
                        </a:r>
                        <a:r>
                          <a:rPr sz="1000" dirty="0">
                            <a:solidFill>
                              <a:srgbClr val="FFFFFF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(months)</a:t>
                        </a:r>
                        <a:endParaRPr sz="1200" dirty="0">
                          <a:solidFill>
                            <a:srgbClr val="FFFFFF"/>
                          </a:solidFill>
                          <a:latin typeface="Poppins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miter lim="400000"/>
                      </a:lnL>
                      <a:lnR w="25400">
                        <a:miter lim="400000"/>
                      </a:lnR>
                      <a:lnT w="25400">
                        <a:miter lim="400000"/>
                      </a:lnT>
                      <a:lnB w="25400">
                        <a:noFill/>
                      </a:lnB>
                      <a:solidFill>
                        <a:schemeClr val="accent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4297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99000"/>
                          </a:lnSpc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Project</a:t>
                        </a:r>
                        <a:r>
                          <a:rPr lang="en-US" sz="1200" dirty="0">
                            <a:solidFill>
                              <a:schemeClr val="bg1"/>
                            </a:solidFill>
                            <a:latin typeface="Poppins"/>
                            <a:ea typeface="GE Inspira Sans"/>
                            <a:cs typeface="GE Inspira Sans"/>
                          </a:rPr>
                          <a:t> </a:t>
                        </a:r>
                        <a:endParaRPr sz="1200" dirty="0">
                          <a:solidFill>
                            <a:schemeClr val="bg1"/>
                          </a:solidFill>
                          <a:latin typeface="Poppins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10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Poppins"/>
                            <a:ea typeface="GE Inspira Sans"/>
                            <a:cs typeface="GE Inspira Sans"/>
                            <a:sym typeface="GE Inspira Sans"/>
                          </a:rPr>
                          <a:t>8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2CA3A51-5C1B-8CE7-398A-431184B75C9C}"/>
              </a:ext>
            </a:extLst>
          </p:cNvPr>
          <p:cNvGrpSpPr/>
          <p:nvPr/>
        </p:nvGrpSpPr>
        <p:grpSpPr>
          <a:xfrm>
            <a:off x="952150" y="3755459"/>
            <a:ext cx="2797038" cy="2461318"/>
            <a:chOff x="952150" y="3755459"/>
            <a:chExt cx="2797038" cy="246131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F377723-094C-99A4-A521-BB387A7772E3}"/>
                </a:ext>
              </a:extLst>
            </p:cNvPr>
            <p:cNvGrpSpPr/>
            <p:nvPr/>
          </p:nvGrpSpPr>
          <p:grpSpPr>
            <a:xfrm>
              <a:off x="952150" y="4133621"/>
              <a:ext cx="2261688" cy="2083156"/>
              <a:chOff x="17878164" y="6657192"/>
              <a:chExt cx="4523375" cy="4166310"/>
            </a:xfrm>
          </p:grpSpPr>
          <p:sp>
            <p:nvSpPr>
              <p:cNvPr id="9" name="Rectangle 17">
                <a:extLst>
                  <a:ext uri="{FF2B5EF4-FFF2-40B4-BE49-F238E27FC236}">
                    <a16:creationId xmlns:a16="http://schemas.microsoft.com/office/drawing/2014/main" id="{D3159295-B841-D5CD-84F9-539E8F01CAD2}"/>
                  </a:ext>
                </a:extLst>
              </p:cNvPr>
              <p:cNvSpPr/>
              <p:nvPr/>
            </p:nvSpPr>
            <p:spPr>
              <a:xfrm>
                <a:off x="17878166" y="6657194"/>
                <a:ext cx="4523371" cy="4166307"/>
              </a:xfrm>
              <a:prstGeom prst="rect">
                <a:avLst/>
              </a:prstGeom>
              <a:blipFill>
                <a:blip r:embed="rId3"/>
              </a:blipFill>
              <a:ln w="12700">
                <a:miter lim="400000"/>
              </a:ln>
            </p:spPr>
            <p:txBody>
              <a:bodyPr tIns="45720" bIns="45720" anchor="ctr"/>
              <a:lstStyle/>
              <a:p>
                <a:pPr algn="l" defTabSz="914400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/>
              </a:p>
            </p:txBody>
          </p:sp>
          <p:grpSp>
            <p:nvGrpSpPr>
              <p:cNvPr id="10" name="Rectangle 18">
                <a:extLst>
                  <a:ext uri="{FF2B5EF4-FFF2-40B4-BE49-F238E27FC236}">
                    <a16:creationId xmlns:a16="http://schemas.microsoft.com/office/drawing/2014/main" id="{1C2840A3-20D2-EF39-F762-228A8A274616}"/>
                  </a:ext>
                </a:extLst>
              </p:cNvPr>
              <p:cNvGrpSpPr/>
              <p:nvPr/>
            </p:nvGrpSpPr>
            <p:grpSpPr>
              <a:xfrm>
                <a:off x="17878164" y="6657192"/>
                <a:ext cx="4523375" cy="4166310"/>
                <a:chOff x="-1" y="-1"/>
                <a:chExt cx="4523374" cy="4166308"/>
              </a:xfrm>
            </p:grpSpPr>
            <p:sp>
              <p:nvSpPr>
                <p:cNvPr id="11" name="Rectangle">
                  <a:extLst>
                    <a:ext uri="{FF2B5EF4-FFF2-40B4-BE49-F238E27FC236}">
                      <a16:creationId xmlns:a16="http://schemas.microsoft.com/office/drawing/2014/main" id="{01C002F6-C6CB-3870-FC3E-234941BA808C}"/>
                    </a:ext>
                  </a:extLst>
                </p:cNvPr>
                <p:cNvSpPr/>
                <p:nvPr/>
              </p:nvSpPr>
              <p:spPr>
                <a:xfrm>
                  <a:off x="-1" y="-1"/>
                  <a:ext cx="4523372" cy="4166308"/>
                </a:xfrm>
                <a:prstGeom prst="rect">
                  <a:avLst/>
                </a:prstGeom>
                <a:solidFill>
                  <a:srgbClr val="B1B3B3">
                    <a:alpha val="7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20" tIns="45720" rIns="45720" bIns="45720" numCol="1" anchor="ctr">
                  <a:noAutofit/>
                </a:bodyPr>
                <a:lstStyle/>
                <a:p>
                  <a:pPr defTabSz="914400">
                    <a:defRPr sz="3600" b="0">
                      <a:solidFill>
                        <a:srgbClr val="63666A"/>
                      </a:solidFill>
                      <a:latin typeface="GE Inspira Sans"/>
                      <a:ea typeface="GE Inspira Sans"/>
                      <a:cs typeface="GE Inspira Sans"/>
                      <a:sym typeface="GE Inspira Sans"/>
                    </a:defRPr>
                  </a:pPr>
                  <a:endParaRPr sz="1800" dirty="0"/>
                </a:p>
              </p:txBody>
            </p:sp>
            <p:sp>
              <p:nvSpPr>
                <p:cNvPr id="12" name="Project X">
                  <a:extLst>
                    <a:ext uri="{FF2B5EF4-FFF2-40B4-BE49-F238E27FC236}">
                      <a16:creationId xmlns:a16="http://schemas.microsoft.com/office/drawing/2014/main" id="{EA0B4DA0-7DC6-9A64-AA87-DB598FC5094C}"/>
                    </a:ext>
                  </a:extLst>
                </p:cNvPr>
                <p:cNvSpPr txBox="1"/>
                <p:nvPr/>
              </p:nvSpPr>
              <p:spPr>
                <a:xfrm>
                  <a:off x="-1" y="1798473"/>
                  <a:ext cx="4523372" cy="5693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34282" tIns="34282" rIns="34282" bIns="34282" numCol="1" anchor="ctr">
                  <a:spAutoFit/>
                </a:bodyPr>
                <a:lstStyle>
                  <a:lvl1pPr defTabSz="1828800">
                    <a:defRPr sz="3000" b="0">
                      <a:solidFill>
                        <a:srgbClr val="FFFFFF"/>
                      </a:solidFill>
                      <a:latin typeface="GE Inspira Sans"/>
                      <a:ea typeface="GE Inspira Sans"/>
                      <a:cs typeface="GE Inspira Sans"/>
                      <a:sym typeface="GE Inspira Sans"/>
                    </a:defRPr>
                  </a:lvl1pPr>
                </a:lstStyle>
                <a:p>
                  <a:r>
                    <a:rPr sz="1400" dirty="0">
                      <a:latin typeface="Poppins"/>
                    </a:rPr>
                    <a:t>Project</a:t>
                  </a:r>
                  <a:r>
                    <a:rPr lang="en-US" sz="1400" dirty="0">
                      <a:latin typeface="Poppins"/>
                    </a:rPr>
                    <a:t> </a:t>
                  </a:r>
                </a:p>
              </p:txBody>
            </p:sp>
          </p:grpSp>
        </p:grpSp>
        <p:sp>
          <p:nvSpPr>
            <p:cNvPr id="23" name="TextBox 9">
              <a:extLst>
                <a:ext uri="{FF2B5EF4-FFF2-40B4-BE49-F238E27FC236}">
                  <a16:creationId xmlns:a16="http://schemas.microsoft.com/office/drawing/2014/main" id="{D6437465-AFE1-CD34-4F2C-1D4F2AB40818}"/>
                </a:ext>
              </a:extLst>
            </p:cNvPr>
            <p:cNvSpPr txBox="1"/>
            <p:nvPr/>
          </p:nvSpPr>
          <p:spPr>
            <a:xfrm>
              <a:off x="1164826" y="3755459"/>
              <a:ext cx="2584362" cy="307777"/>
            </a:xfrm>
            <a:prstGeom prst="rect">
              <a:avLst/>
            </a:prstGeom>
            <a:noFill/>
            <a:ln w="12700">
              <a:noFill/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91440" tIns="45720" rIns="91440" bIns="45720" anchor="t">
              <a:spAutoFit/>
            </a:bodyPr>
            <a:lstStyle>
              <a:lvl1pPr defTabSz="1828800">
                <a:defRPr sz="3000">
                  <a:solidFill>
                    <a:srgbClr val="005EB8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400" dirty="0">
                  <a:solidFill>
                    <a:schemeClr val="bg1"/>
                  </a:solidFill>
                  <a:latin typeface="Poppins"/>
                </a:rPr>
                <a:t>Total Cost of Delay = $80M</a:t>
              </a:r>
              <a:endParaRPr lang="en-US" sz="1400">
                <a:solidFill>
                  <a:schemeClr val="bg1"/>
                </a:solidFill>
                <a:latin typeface="Poppins"/>
              </a:endParaRPr>
            </a:p>
          </p:txBody>
        </p:sp>
      </p:grpSp>
      <p:sp>
        <p:nvSpPr>
          <p:cNvPr id="41" name="TextBox 5">
            <a:extLst>
              <a:ext uri="{FF2B5EF4-FFF2-40B4-BE49-F238E27FC236}">
                <a16:creationId xmlns:a16="http://schemas.microsoft.com/office/drawing/2014/main" id="{E489D63E-FA2F-5076-C6DA-11A9C5BAD569}"/>
              </a:ext>
            </a:extLst>
          </p:cNvPr>
          <p:cNvSpPr txBox="1"/>
          <p:nvPr/>
        </p:nvSpPr>
        <p:spPr>
          <a:xfrm>
            <a:off x="6805459" y="6312370"/>
            <a:ext cx="56137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91440" tIns="45720" rIns="91440" bIns="45720" anchor="t">
            <a:spAutoFit/>
          </a:bodyPr>
          <a:lstStyle>
            <a:lvl1pPr defTabSz="1828800">
              <a:defRPr sz="2800">
                <a:solidFill>
                  <a:srgbClr val="63666A"/>
                </a:solidFill>
                <a:latin typeface="GE Inspira Sans"/>
                <a:ea typeface="GE Inspira Sans"/>
                <a:cs typeface="GE Inspira Sans"/>
                <a:sym typeface="GE Inspira Sans"/>
              </a:defRPr>
            </a:lvl1pPr>
          </a:lstStyle>
          <a:p>
            <a:pPr algn="r"/>
            <a:r>
              <a:rPr sz="1200" dirty="0">
                <a:solidFill>
                  <a:schemeClr val="bg1"/>
                </a:solidFill>
                <a:latin typeface="Poppins"/>
                <a:ea typeface="Verdana"/>
                <a:cs typeface="Verdana" panose="020B0604030504040204" pitchFamily="34" charset="0"/>
              </a:rPr>
              <a:t>Time</a:t>
            </a:r>
            <a:endParaRPr lang="en-US" sz="1200">
              <a:solidFill>
                <a:schemeClr val="bg1"/>
              </a:solidFill>
              <a:latin typeface="Poppins"/>
              <a:ea typeface="Verdana"/>
              <a:cs typeface="Verdana" panose="020B0604030504040204" pitchFamily="34" charset="0"/>
            </a:endParaRPr>
          </a:p>
        </p:txBody>
      </p:sp>
      <p:sp>
        <p:nvSpPr>
          <p:cNvPr id="45" name="TextBox 12">
            <a:extLst>
              <a:ext uri="{FF2B5EF4-FFF2-40B4-BE49-F238E27FC236}">
                <a16:creationId xmlns:a16="http://schemas.microsoft.com/office/drawing/2014/main" id="{6845C791-2C58-9DB1-B580-B0F838E47FD6}"/>
              </a:ext>
            </a:extLst>
          </p:cNvPr>
          <p:cNvSpPr txBox="1"/>
          <p:nvPr/>
        </p:nvSpPr>
        <p:spPr>
          <a:xfrm>
            <a:off x="4669822" y="3750401"/>
            <a:ext cx="258275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91440" tIns="45720" rIns="91440" bIns="45720" anchor="t">
            <a:spAutoFit/>
          </a:bodyPr>
          <a:lstStyle>
            <a:lvl1pPr defTabSz="1828800">
              <a:defRPr sz="3000">
                <a:solidFill>
                  <a:srgbClr val="005EB8"/>
                </a:solidFill>
                <a:latin typeface="GE Inspira Sans"/>
                <a:ea typeface="GE Inspira Sans"/>
                <a:cs typeface="GE Inspira Sans"/>
                <a:sym typeface="GE Inspira Sans"/>
              </a:defRPr>
            </a:lvl1pPr>
          </a:lstStyle>
          <a:p>
            <a:r>
              <a:rPr sz="1400" dirty="0">
                <a:solidFill>
                  <a:schemeClr val="bg1"/>
                </a:solidFill>
                <a:latin typeface="Poppins"/>
              </a:rPr>
              <a:t>Total Cost of Delay = $50M</a:t>
            </a:r>
            <a:endParaRPr lang="en-US" sz="1400" dirty="0">
              <a:solidFill>
                <a:schemeClr val="bg1"/>
              </a:solidFill>
              <a:latin typeface="Poppin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05EF086-163C-FD8C-E597-E2692B28DA29}"/>
              </a:ext>
            </a:extLst>
          </p:cNvPr>
          <p:cNvGrpSpPr/>
          <p:nvPr/>
        </p:nvGrpSpPr>
        <p:grpSpPr>
          <a:xfrm>
            <a:off x="4081355" y="2040912"/>
            <a:ext cx="3404118" cy="4223464"/>
            <a:chOff x="4081355" y="2040912"/>
            <a:chExt cx="3404118" cy="4223464"/>
          </a:xfrm>
        </p:grpSpPr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D20BFE74-7B76-A052-A17B-900EBD236896}"/>
                </a:ext>
              </a:extLst>
            </p:cNvPr>
            <p:cNvSpPr/>
            <p:nvPr/>
          </p:nvSpPr>
          <p:spPr>
            <a:xfrm>
              <a:off x="4455165" y="3466869"/>
              <a:ext cx="2812991" cy="2797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600" extrusionOk="0">
                  <a:moveTo>
                    <a:pt x="17" y="0"/>
                  </a:moveTo>
                  <a:cubicBezTo>
                    <a:pt x="-40" y="14747"/>
                    <a:pt x="73" y="6853"/>
                    <a:pt x="17" y="21600"/>
                  </a:cubicBezTo>
                  <a:lnTo>
                    <a:pt x="21560" y="21600"/>
                  </a:lnTo>
                </a:path>
              </a:pathLst>
            </a:custGeom>
            <a:ln w="101600" cap="sq">
              <a:solidFill>
                <a:schemeClr val="accent3"/>
              </a:solidFill>
              <a:miter/>
              <a:headEnd type="triangle"/>
              <a:tailEnd type="triangle"/>
            </a:ln>
          </p:spPr>
          <p:txBody>
            <a:bodyPr tIns="45720" bIns="45720"/>
            <a:lstStyle/>
            <a:p>
              <a:pPr algn="l" defTabSz="914400">
                <a:defRPr sz="4800" b="0"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 sz="2400"/>
            </a:p>
          </p:txBody>
        </p:sp>
        <p:graphicFrame>
          <p:nvGraphicFramePr>
            <p:cNvPr id="47" name="Table 46">
              <a:extLst>
                <a:ext uri="{FF2B5EF4-FFF2-40B4-BE49-F238E27FC236}">
                  <a16:creationId xmlns:a16="http://schemas.microsoft.com/office/drawing/2014/main" id="{1BB95101-0C82-EC47-CE17-2AFE278C372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84848037"/>
                </p:ext>
              </p:extLst>
            </p:nvPr>
          </p:nvGraphicFramePr>
          <p:xfrm>
            <a:off x="4081355" y="2040912"/>
            <a:ext cx="3404118" cy="1388071"/>
          </p:xfrm>
          <a:graphic>
            <a:graphicData uri="http://schemas.openxmlformats.org/drawingml/2006/table">
              <a:tbl>
                <a:tblPr firstRow="1" bandRow="1"/>
                <a:tblGrid>
                  <a:gridCol w="1070978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23555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09758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504589"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Feature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Cost of Delay </a:t>
                        </a:r>
                        <a:r>
                          <a:rPr sz="10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($M/month)</a:t>
                        </a:r>
                        <a:endParaRPr sz="1200" dirty="0">
                          <a:solidFill>
                            <a:schemeClr val="bg1"/>
                          </a:solidFill>
                          <a:latin typeface="+mn-lt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Duration
</a:t>
                        </a:r>
                        <a:r>
                          <a:rPr sz="10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(months)</a:t>
                        </a:r>
                        <a:endParaRPr sz="1200" dirty="0">
                          <a:solidFill>
                            <a:schemeClr val="bg1"/>
                          </a:solidFill>
                          <a:latin typeface="+mn-lt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94494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A - Lookup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4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1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94494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2800">
                            <a:solidFill>
                              <a:srgbClr val="63666A"/>
                            </a:solidFill>
                            <a:latin typeface="GE Inspira Sans"/>
                            <a:ea typeface="GE Inspira Sans"/>
                            <a:cs typeface="GE Inspira Sans"/>
                            <a:sym typeface="GE Inspira Sans"/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</a:rPr>
                          <a:t>B – Buy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1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5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94494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C - Status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5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2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0B3DEDA-3C4D-B7F3-4CC2-1F956A40E033}"/>
              </a:ext>
            </a:extLst>
          </p:cNvPr>
          <p:cNvGrpSpPr/>
          <p:nvPr/>
        </p:nvGrpSpPr>
        <p:grpSpPr>
          <a:xfrm>
            <a:off x="4471914" y="5221241"/>
            <a:ext cx="2351722" cy="300066"/>
            <a:chOff x="4471914" y="5221241"/>
            <a:chExt cx="2351722" cy="300066"/>
          </a:xfrm>
        </p:grpSpPr>
        <p:sp>
          <p:nvSpPr>
            <p:cNvPr id="35" name="Rectangle 17">
              <a:extLst>
                <a:ext uri="{FF2B5EF4-FFF2-40B4-BE49-F238E27FC236}">
                  <a16:creationId xmlns:a16="http://schemas.microsoft.com/office/drawing/2014/main" id="{B136CE43-04DC-9C3E-E32C-2273CF544306}"/>
                </a:ext>
              </a:extLst>
            </p:cNvPr>
            <p:cNvSpPr/>
            <p:nvPr/>
          </p:nvSpPr>
          <p:spPr>
            <a:xfrm>
              <a:off x="4471914" y="5261232"/>
              <a:ext cx="1849453" cy="220085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algn="l" defTabSz="914400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39" name="Rectangle 18">
              <a:extLst>
                <a:ext uri="{FF2B5EF4-FFF2-40B4-BE49-F238E27FC236}">
                  <a16:creationId xmlns:a16="http://schemas.microsoft.com/office/drawing/2014/main" id="{BACE70C0-DEF9-9756-8EF0-F8C34B3C7DAE}"/>
                </a:ext>
              </a:extLst>
            </p:cNvPr>
            <p:cNvGrpSpPr/>
            <p:nvPr/>
          </p:nvGrpSpPr>
          <p:grpSpPr>
            <a:xfrm>
              <a:off x="4671123" y="5228936"/>
              <a:ext cx="1646349" cy="284677"/>
              <a:chOff x="0" y="12488"/>
              <a:chExt cx="3292696" cy="569351"/>
            </a:xfrm>
          </p:grpSpPr>
          <p:sp>
            <p:nvSpPr>
              <p:cNvPr id="37" name="Rectangle">
                <a:extLst>
                  <a:ext uri="{FF2B5EF4-FFF2-40B4-BE49-F238E27FC236}">
                    <a16:creationId xmlns:a16="http://schemas.microsoft.com/office/drawing/2014/main" id="{40EB214F-6E36-A4FF-DBF7-1BEF72DFA301}"/>
                  </a:ext>
                </a:extLst>
              </p:cNvPr>
              <p:cNvSpPr/>
              <p:nvPr/>
            </p:nvSpPr>
            <p:spPr>
              <a:xfrm>
                <a:off x="0" y="88516"/>
                <a:ext cx="3292696" cy="417296"/>
              </a:xfrm>
              <a:prstGeom prst="rect">
                <a:avLst/>
              </a:prstGeom>
              <a:solidFill>
                <a:srgbClr val="B1B3B3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914400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/>
              </a:p>
            </p:txBody>
          </p:sp>
          <p:sp>
            <p:nvSpPr>
              <p:cNvPr id="38" name="B">
                <a:extLst>
                  <a:ext uri="{FF2B5EF4-FFF2-40B4-BE49-F238E27FC236}">
                    <a16:creationId xmlns:a16="http://schemas.microsoft.com/office/drawing/2014/main" id="{55714622-17DF-493D-400F-3DDECB6A88CF}"/>
                  </a:ext>
                </a:extLst>
              </p:cNvPr>
              <p:cNvSpPr txBox="1"/>
              <p:nvPr/>
            </p:nvSpPr>
            <p:spPr>
              <a:xfrm>
                <a:off x="0" y="12488"/>
                <a:ext cx="3292696" cy="5693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4282" tIns="34282" rIns="34282" bIns="34282" numCol="1" anchor="ctr">
                <a:spAutoFit/>
              </a:bodyPr>
              <a:lstStyle>
                <a:lvl1pPr defTabSz="1828800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latin typeface="Poppins"/>
                  </a:rPr>
                  <a:t>B</a:t>
                </a:r>
                <a:endParaRPr lang="en-US" sz="1400">
                  <a:latin typeface="Poppins"/>
                </a:endParaRPr>
              </a:p>
            </p:txBody>
          </p:sp>
        </p:grpSp>
        <p:sp>
          <p:nvSpPr>
            <p:cNvPr id="51" name="Rectangle 18">
              <a:extLst>
                <a:ext uri="{FF2B5EF4-FFF2-40B4-BE49-F238E27FC236}">
                  <a16:creationId xmlns:a16="http://schemas.microsoft.com/office/drawing/2014/main" id="{7EEE126B-C85B-A99F-B8AD-5C21A263FD0E}"/>
                </a:ext>
              </a:extLst>
            </p:cNvPr>
            <p:cNvSpPr txBox="1"/>
            <p:nvPr/>
          </p:nvSpPr>
          <p:spPr>
            <a:xfrm>
              <a:off x="6281786" y="5221241"/>
              <a:ext cx="541850" cy="3000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282" tIns="34282" rIns="34282" bIns="34282" anchor="ctr">
              <a:spAutoFit/>
            </a:bodyPr>
            <a:lstStyle>
              <a:lvl1pPr defTabSz="1371965">
                <a:defRPr sz="3000" b="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500"/>
                <a:t>$6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FB6D3A8-46DB-2D4E-466D-551886C4986B}"/>
              </a:ext>
            </a:extLst>
          </p:cNvPr>
          <p:cNvGrpSpPr/>
          <p:nvPr/>
        </p:nvGrpSpPr>
        <p:grpSpPr>
          <a:xfrm>
            <a:off x="4471915" y="4227088"/>
            <a:ext cx="2796240" cy="1028970"/>
            <a:chOff x="4471915" y="4227088"/>
            <a:chExt cx="2796240" cy="1028970"/>
          </a:xfrm>
        </p:grpSpPr>
        <p:sp>
          <p:nvSpPr>
            <p:cNvPr id="53" name="Rectangle 19">
              <a:extLst>
                <a:ext uri="{FF2B5EF4-FFF2-40B4-BE49-F238E27FC236}">
                  <a16:creationId xmlns:a16="http://schemas.microsoft.com/office/drawing/2014/main" id="{F2948D9E-5B73-4F82-0CD7-999E988B2304}"/>
                </a:ext>
              </a:extLst>
            </p:cNvPr>
            <p:cNvSpPr txBox="1"/>
            <p:nvPr/>
          </p:nvSpPr>
          <p:spPr>
            <a:xfrm>
              <a:off x="6733362" y="4599233"/>
              <a:ext cx="534793" cy="2846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282" tIns="34282" rIns="34282" bIns="34282" anchor="ctr">
              <a:spAutoFit/>
            </a:bodyPr>
            <a:lstStyle>
              <a:lvl1pPr defTabSz="1371965">
                <a:defRPr sz="3000" b="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400" dirty="0">
                  <a:solidFill>
                    <a:schemeClr val="bg1"/>
                  </a:solidFill>
                  <a:latin typeface="Poppins"/>
                </a:rPr>
                <a:t>$40</a:t>
              </a:r>
              <a:endParaRPr lang="en-US" sz="1400">
                <a:solidFill>
                  <a:schemeClr val="bg1"/>
                </a:solidFill>
                <a:latin typeface="Poppins"/>
              </a:endParaRPr>
            </a:p>
          </p:txBody>
        </p:sp>
        <p:sp>
          <p:nvSpPr>
            <p:cNvPr id="55" name="Rectangle 15">
              <a:extLst>
                <a:ext uri="{FF2B5EF4-FFF2-40B4-BE49-F238E27FC236}">
                  <a16:creationId xmlns:a16="http://schemas.microsoft.com/office/drawing/2014/main" id="{DBF82011-20AB-7613-0062-C3F835D6945B}"/>
                </a:ext>
              </a:extLst>
            </p:cNvPr>
            <p:cNvSpPr/>
            <p:nvPr/>
          </p:nvSpPr>
          <p:spPr>
            <a:xfrm>
              <a:off x="4471915" y="4227088"/>
              <a:ext cx="2261447" cy="1028969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algn="l" defTabSz="685983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59" name="Rectangle 15">
              <a:extLst>
                <a:ext uri="{FF2B5EF4-FFF2-40B4-BE49-F238E27FC236}">
                  <a16:creationId xmlns:a16="http://schemas.microsoft.com/office/drawing/2014/main" id="{AA39E9A6-3276-AF99-57A3-812D146DB526}"/>
                </a:ext>
              </a:extLst>
            </p:cNvPr>
            <p:cNvGrpSpPr/>
            <p:nvPr/>
          </p:nvGrpSpPr>
          <p:grpSpPr>
            <a:xfrm>
              <a:off x="6321775" y="4227088"/>
              <a:ext cx="411588" cy="1028970"/>
              <a:chOff x="0" y="-1"/>
              <a:chExt cx="823174" cy="2057938"/>
            </a:xfrm>
          </p:grpSpPr>
          <p:sp>
            <p:nvSpPr>
              <p:cNvPr id="57" name="Rectangle">
                <a:extLst>
                  <a:ext uri="{FF2B5EF4-FFF2-40B4-BE49-F238E27FC236}">
                    <a16:creationId xmlns:a16="http://schemas.microsoft.com/office/drawing/2014/main" id="{BE13E7CC-DD60-EF75-28F7-EADF8905A8B0}"/>
                  </a:ext>
                </a:extLst>
              </p:cNvPr>
              <p:cNvSpPr/>
              <p:nvPr/>
            </p:nvSpPr>
            <p:spPr>
              <a:xfrm>
                <a:off x="0" y="-1"/>
                <a:ext cx="823174" cy="2057938"/>
              </a:xfrm>
              <a:prstGeom prst="rect">
                <a:avLst/>
              </a:prstGeom>
              <a:solidFill>
                <a:srgbClr val="B1B3B3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685983">
                  <a:defRPr sz="3600" b="0">
                    <a:solidFill>
                      <a:srgbClr val="63666A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 sz="1800"/>
              </a:p>
            </p:txBody>
          </p:sp>
          <p:sp>
            <p:nvSpPr>
              <p:cNvPr id="58" name="C">
                <a:extLst>
                  <a:ext uri="{FF2B5EF4-FFF2-40B4-BE49-F238E27FC236}">
                    <a16:creationId xmlns:a16="http://schemas.microsoft.com/office/drawing/2014/main" id="{80F7BC20-0783-2553-A919-DEDD5EE6FA93}"/>
                  </a:ext>
                </a:extLst>
              </p:cNvPr>
              <p:cNvSpPr txBox="1"/>
              <p:nvPr/>
            </p:nvSpPr>
            <p:spPr>
              <a:xfrm>
                <a:off x="0" y="744290"/>
                <a:ext cx="823174" cy="5693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4282" tIns="34282" rIns="34282" bIns="34282" numCol="1" anchor="ctr">
                <a:spAutoFit/>
              </a:bodyPr>
              <a:lstStyle>
                <a:lvl1pPr defTabSz="1371965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latin typeface="Poppins"/>
                  </a:rPr>
                  <a:t>C</a:t>
                </a:r>
                <a:endParaRPr lang="en-US" sz="1400">
                  <a:latin typeface="Poppins"/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E25B8C7-282F-01F1-51F0-1ED0732B7808}"/>
              </a:ext>
            </a:extLst>
          </p:cNvPr>
          <p:cNvGrpSpPr/>
          <p:nvPr/>
        </p:nvGrpSpPr>
        <p:grpSpPr>
          <a:xfrm>
            <a:off x="4471506" y="5470686"/>
            <a:ext cx="772747" cy="809838"/>
            <a:chOff x="4465505" y="5484765"/>
            <a:chExt cx="772747" cy="809838"/>
          </a:xfrm>
        </p:grpSpPr>
        <p:sp>
          <p:nvSpPr>
            <p:cNvPr id="33" name="Rectangle 17">
              <a:extLst>
                <a:ext uri="{FF2B5EF4-FFF2-40B4-BE49-F238E27FC236}">
                  <a16:creationId xmlns:a16="http://schemas.microsoft.com/office/drawing/2014/main" id="{8CB5FF7E-7D49-0D4A-43F1-E740F9D3FA33}"/>
                </a:ext>
              </a:extLst>
            </p:cNvPr>
            <p:cNvSpPr/>
            <p:nvPr/>
          </p:nvSpPr>
          <p:spPr>
            <a:xfrm>
              <a:off x="4478166" y="5484766"/>
              <a:ext cx="210414" cy="809837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algn="l" defTabSz="914400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466409D-04F1-DCFF-0B36-C17ACDB0B34D}"/>
                </a:ext>
              </a:extLst>
            </p:cNvPr>
            <p:cNvGrpSpPr/>
            <p:nvPr/>
          </p:nvGrpSpPr>
          <p:grpSpPr>
            <a:xfrm>
              <a:off x="4465505" y="5484765"/>
              <a:ext cx="772747" cy="809838"/>
              <a:chOff x="4281163" y="5484765"/>
              <a:chExt cx="772747" cy="809838"/>
            </a:xfrm>
          </p:grpSpPr>
          <p:sp>
            <p:nvSpPr>
              <p:cNvPr id="49" name="Rectangle 17">
                <a:extLst>
                  <a:ext uri="{FF2B5EF4-FFF2-40B4-BE49-F238E27FC236}">
                    <a16:creationId xmlns:a16="http://schemas.microsoft.com/office/drawing/2014/main" id="{0EF26EFA-AB8F-BDE5-8616-949627B22501}"/>
                  </a:ext>
                </a:extLst>
              </p:cNvPr>
              <p:cNvSpPr txBox="1"/>
              <p:nvPr/>
            </p:nvSpPr>
            <p:spPr>
              <a:xfrm>
                <a:off x="4675590" y="5747344"/>
                <a:ext cx="378320" cy="28467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lIns="34282" tIns="34282" rIns="34282" bIns="34282" anchor="ctr">
                <a:spAutoFit/>
              </a:bodyPr>
              <a:lstStyle>
                <a:lvl1pPr defTabSz="1371965">
                  <a:defRPr sz="3000" b="0">
                    <a:solidFill>
                      <a:srgbClr val="63666A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solidFill>
                      <a:schemeClr val="bg1"/>
                    </a:solidFill>
                    <a:latin typeface="Poppins"/>
                  </a:rPr>
                  <a:t>$4</a:t>
                </a:r>
                <a:endParaRPr lang="en-US" sz="1400">
                  <a:solidFill>
                    <a:schemeClr val="bg1"/>
                  </a:solidFill>
                  <a:latin typeface="Poppins"/>
                </a:endParaRPr>
              </a:p>
            </p:txBody>
          </p:sp>
          <p:grpSp>
            <p:nvGrpSpPr>
              <p:cNvPr id="63" name="Rectangle 24">
                <a:extLst>
                  <a:ext uri="{FF2B5EF4-FFF2-40B4-BE49-F238E27FC236}">
                    <a16:creationId xmlns:a16="http://schemas.microsoft.com/office/drawing/2014/main" id="{CC3F6589-1D6D-D88D-714B-F396D2FFDEBF}"/>
                  </a:ext>
                </a:extLst>
              </p:cNvPr>
              <p:cNvGrpSpPr/>
              <p:nvPr/>
            </p:nvGrpSpPr>
            <p:grpSpPr>
              <a:xfrm>
                <a:off x="4281163" y="5484765"/>
                <a:ext cx="405959" cy="809838"/>
                <a:chOff x="-383108" y="-1"/>
                <a:chExt cx="811914" cy="1619674"/>
              </a:xfrm>
            </p:grpSpPr>
            <p:sp>
              <p:nvSpPr>
                <p:cNvPr id="61" name="Rectangle">
                  <a:extLst>
                    <a:ext uri="{FF2B5EF4-FFF2-40B4-BE49-F238E27FC236}">
                      <a16:creationId xmlns:a16="http://schemas.microsoft.com/office/drawing/2014/main" id="{2510247E-DCB3-C28E-E6C7-BEA552DD2C93}"/>
                    </a:ext>
                  </a:extLst>
                </p:cNvPr>
                <p:cNvSpPr/>
                <p:nvPr/>
              </p:nvSpPr>
              <p:spPr>
                <a:xfrm>
                  <a:off x="-383108" y="-1"/>
                  <a:ext cx="428806" cy="1619674"/>
                </a:xfrm>
                <a:prstGeom prst="rect">
                  <a:avLst/>
                </a:prstGeom>
                <a:solidFill>
                  <a:srgbClr val="B1B3B3">
                    <a:alpha val="7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20" tIns="45720" rIns="45720" bIns="45720" numCol="1" anchor="ctr">
                  <a:noAutofit/>
                </a:bodyPr>
                <a:lstStyle/>
                <a:p>
                  <a:pPr defTabSz="685983">
                    <a:defRPr sz="3600" b="0">
                      <a:solidFill>
                        <a:srgbClr val="63666A"/>
                      </a:solidFill>
                      <a:latin typeface="GE Inspira Sans"/>
                      <a:ea typeface="GE Inspira Sans"/>
                      <a:cs typeface="GE Inspira Sans"/>
                      <a:sym typeface="GE Inspira Sans"/>
                    </a:defRPr>
                  </a:pPr>
                  <a:endParaRPr sz="1800" dirty="0"/>
                </a:p>
              </p:txBody>
            </p:sp>
            <p:sp>
              <p:nvSpPr>
                <p:cNvPr id="62" name="A">
                  <a:extLst>
                    <a:ext uri="{FF2B5EF4-FFF2-40B4-BE49-F238E27FC236}">
                      <a16:creationId xmlns:a16="http://schemas.microsoft.com/office/drawing/2014/main" id="{48216B0D-80C3-0AB2-E300-2E169791D80E}"/>
                    </a:ext>
                  </a:extLst>
                </p:cNvPr>
                <p:cNvSpPr txBox="1"/>
                <p:nvPr/>
              </p:nvSpPr>
              <p:spPr>
                <a:xfrm>
                  <a:off x="0" y="525156"/>
                  <a:ext cx="428806" cy="5693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34282" tIns="34282" rIns="34282" bIns="34282" numCol="1" anchor="ctr">
                  <a:spAutoFit/>
                </a:bodyPr>
                <a:lstStyle>
                  <a:lvl1pPr defTabSz="1371965">
                    <a:defRPr sz="3000" b="0">
                      <a:solidFill>
                        <a:srgbClr val="FFFFFF"/>
                      </a:solidFill>
                      <a:latin typeface="GE Inspira Sans"/>
                      <a:ea typeface="GE Inspira Sans"/>
                      <a:cs typeface="GE Inspira Sans"/>
                      <a:sym typeface="GE Inspira Sans"/>
                    </a:defRPr>
                  </a:lvl1pPr>
                </a:lstStyle>
                <a:p>
                  <a:r>
                    <a:rPr sz="1400" dirty="0">
                      <a:latin typeface="Poppins"/>
                    </a:rPr>
                    <a:t>A</a:t>
                  </a:r>
                  <a:endParaRPr lang="en-US" sz="1400">
                    <a:latin typeface="Poppins"/>
                  </a:endParaRPr>
                </a:p>
              </p:txBody>
            </p:sp>
          </p:grpSp>
        </p:grpSp>
      </p:grpSp>
      <p:sp>
        <p:nvSpPr>
          <p:cNvPr id="101" name="TextBox 12">
            <a:extLst>
              <a:ext uri="{FF2B5EF4-FFF2-40B4-BE49-F238E27FC236}">
                <a16:creationId xmlns:a16="http://schemas.microsoft.com/office/drawing/2014/main" id="{8ADCE609-ED19-59E2-B769-016B711C4FB1}"/>
              </a:ext>
            </a:extLst>
          </p:cNvPr>
          <p:cNvSpPr txBox="1"/>
          <p:nvPr/>
        </p:nvSpPr>
        <p:spPr>
          <a:xfrm>
            <a:off x="8213265" y="3752749"/>
            <a:ext cx="2558714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91440" tIns="45720" rIns="91440" bIns="45720" anchor="t">
            <a:spAutoFit/>
          </a:bodyPr>
          <a:lstStyle>
            <a:lvl1pPr defTabSz="1828800">
              <a:defRPr sz="3000">
                <a:solidFill>
                  <a:srgbClr val="005EB8"/>
                </a:solidFill>
                <a:latin typeface="GE Inspira Sans"/>
                <a:ea typeface="GE Inspira Sans"/>
                <a:cs typeface="GE Inspira Sans"/>
                <a:sym typeface="GE Inspira Sans"/>
              </a:defRPr>
            </a:lvl1pPr>
          </a:lstStyle>
          <a:p>
            <a:r>
              <a:rPr sz="1400" dirty="0">
                <a:solidFill>
                  <a:schemeClr val="bg1"/>
                </a:solidFill>
                <a:latin typeface="Poppins"/>
              </a:rPr>
              <a:t>Total Cost of Delay = $27M</a:t>
            </a:r>
            <a:endParaRPr lang="en-US" sz="1400" dirty="0">
              <a:solidFill>
                <a:schemeClr val="bg1"/>
              </a:solidFill>
              <a:latin typeface="Poppin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E5A844A-14C7-0457-FC3C-9B08365D4245}"/>
              </a:ext>
            </a:extLst>
          </p:cNvPr>
          <p:cNvGrpSpPr/>
          <p:nvPr/>
        </p:nvGrpSpPr>
        <p:grpSpPr>
          <a:xfrm>
            <a:off x="8020842" y="5502592"/>
            <a:ext cx="604280" cy="809839"/>
            <a:chOff x="8020842" y="5502592"/>
            <a:chExt cx="604280" cy="809839"/>
          </a:xfrm>
        </p:grpSpPr>
        <p:sp>
          <p:nvSpPr>
            <p:cNvPr id="93" name="Rectangle 17">
              <a:extLst>
                <a:ext uri="{FF2B5EF4-FFF2-40B4-BE49-F238E27FC236}">
                  <a16:creationId xmlns:a16="http://schemas.microsoft.com/office/drawing/2014/main" id="{37DEA48C-B7DC-624B-00A3-7C0D1922930B}"/>
                </a:ext>
              </a:extLst>
            </p:cNvPr>
            <p:cNvSpPr/>
            <p:nvPr/>
          </p:nvSpPr>
          <p:spPr>
            <a:xfrm>
              <a:off x="8020842" y="5502594"/>
              <a:ext cx="214404" cy="809837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defTabSz="914400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109" name="Rectangle 15">
              <a:extLst>
                <a:ext uri="{FF2B5EF4-FFF2-40B4-BE49-F238E27FC236}">
                  <a16:creationId xmlns:a16="http://schemas.microsoft.com/office/drawing/2014/main" id="{B977493C-3381-5771-4F5B-40E654850121}"/>
                </a:ext>
              </a:extLst>
            </p:cNvPr>
            <p:cNvGrpSpPr/>
            <p:nvPr/>
          </p:nvGrpSpPr>
          <p:grpSpPr>
            <a:xfrm>
              <a:off x="8026620" y="5502592"/>
              <a:ext cx="242768" cy="809838"/>
              <a:chOff x="-303269" y="-5"/>
              <a:chExt cx="485534" cy="1619674"/>
            </a:xfrm>
          </p:grpSpPr>
          <p:sp>
            <p:nvSpPr>
              <p:cNvPr id="107" name="Rectangle">
                <a:extLst>
                  <a:ext uri="{FF2B5EF4-FFF2-40B4-BE49-F238E27FC236}">
                    <a16:creationId xmlns:a16="http://schemas.microsoft.com/office/drawing/2014/main" id="{839B7ED2-BCA7-805A-AE3F-08F8FB3C2016}"/>
                  </a:ext>
                </a:extLst>
              </p:cNvPr>
              <p:cNvSpPr/>
              <p:nvPr/>
            </p:nvSpPr>
            <p:spPr>
              <a:xfrm>
                <a:off x="-303269" y="-5"/>
                <a:ext cx="428806" cy="1619674"/>
              </a:xfrm>
              <a:prstGeom prst="rect">
                <a:avLst/>
              </a:prstGeom>
              <a:solidFill>
                <a:srgbClr val="B1B3B3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685983">
                  <a:defRPr sz="3600" b="0">
                    <a:solidFill>
                      <a:srgbClr val="63666A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 sz="1800"/>
              </a:p>
            </p:txBody>
          </p:sp>
          <p:sp>
            <p:nvSpPr>
              <p:cNvPr id="108" name="A">
                <a:extLst>
                  <a:ext uri="{FF2B5EF4-FFF2-40B4-BE49-F238E27FC236}">
                    <a16:creationId xmlns:a16="http://schemas.microsoft.com/office/drawing/2014/main" id="{3F59FC89-5008-23AE-8B4E-CE3BC159C43B}"/>
                  </a:ext>
                </a:extLst>
              </p:cNvPr>
              <p:cNvSpPr txBox="1"/>
              <p:nvPr/>
            </p:nvSpPr>
            <p:spPr>
              <a:xfrm>
                <a:off x="-246541" y="525156"/>
                <a:ext cx="428806" cy="5693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4282" tIns="34282" rIns="34282" bIns="34282" numCol="1" anchor="ctr">
                <a:spAutoFit/>
              </a:bodyPr>
              <a:lstStyle>
                <a:lvl1pPr defTabSz="1371965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latin typeface="Poppins"/>
                  </a:rPr>
                  <a:t>A</a:t>
                </a:r>
                <a:endParaRPr lang="en-US" sz="1400" dirty="0">
                  <a:latin typeface="Poppins"/>
                </a:endParaRPr>
              </a:p>
            </p:txBody>
          </p:sp>
        </p:grpSp>
        <p:sp>
          <p:nvSpPr>
            <p:cNvPr id="111" name="Rectangle 17">
              <a:extLst>
                <a:ext uri="{FF2B5EF4-FFF2-40B4-BE49-F238E27FC236}">
                  <a16:creationId xmlns:a16="http://schemas.microsoft.com/office/drawing/2014/main" id="{4BB7222A-1411-9481-2429-E2E58F11FD7F}"/>
                </a:ext>
              </a:extLst>
            </p:cNvPr>
            <p:cNvSpPr txBox="1"/>
            <p:nvPr/>
          </p:nvSpPr>
          <p:spPr>
            <a:xfrm>
              <a:off x="8246802" y="5765173"/>
              <a:ext cx="378320" cy="2846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282" tIns="34282" rIns="34282" bIns="34282" anchor="ctr">
              <a:spAutoFit/>
            </a:bodyPr>
            <a:lstStyle>
              <a:lvl1pPr defTabSz="1371965">
                <a:defRPr sz="3000" b="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400" dirty="0">
                  <a:solidFill>
                    <a:schemeClr val="bg1"/>
                  </a:solidFill>
                  <a:latin typeface="Poppins"/>
                </a:rPr>
                <a:t>$4</a:t>
              </a:r>
              <a:endParaRPr lang="en-US" sz="1400">
                <a:solidFill>
                  <a:schemeClr val="bg1"/>
                </a:solidFill>
                <a:latin typeface="Poppin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2B4ABA4-8F5E-6C49-5C20-E6817ECAB1C7}"/>
              </a:ext>
            </a:extLst>
          </p:cNvPr>
          <p:cNvGrpSpPr/>
          <p:nvPr/>
        </p:nvGrpSpPr>
        <p:grpSpPr>
          <a:xfrm>
            <a:off x="8017425" y="4463059"/>
            <a:ext cx="1075036" cy="1028970"/>
            <a:chOff x="8020842" y="4454325"/>
            <a:chExt cx="1075036" cy="1028970"/>
          </a:xfrm>
        </p:grpSpPr>
        <p:sp>
          <p:nvSpPr>
            <p:cNvPr id="99" name="Rectangle 17">
              <a:extLst>
                <a:ext uri="{FF2B5EF4-FFF2-40B4-BE49-F238E27FC236}">
                  <a16:creationId xmlns:a16="http://schemas.microsoft.com/office/drawing/2014/main" id="{06DD0D7F-A7F3-E57E-27EF-1F45651A4A81}"/>
                </a:ext>
              </a:extLst>
            </p:cNvPr>
            <p:cNvSpPr/>
            <p:nvPr/>
          </p:nvSpPr>
          <p:spPr>
            <a:xfrm>
              <a:off x="8020842" y="4454326"/>
              <a:ext cx="625993" cy="1028969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algn="l" defTabSz="914400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105" name="Rectangle 15">
              <a:extLst>
                <a:ext uri="{FF2B5EF4-FFF2-40B4-BE49-F238E27FC236}">
                  <a16:creationId xmlns:a16="http://schemas.microsoft.com/office/drawing/2014/main" id="{871AD0B7-EA96-3261-AEE8-A8D9BD72D02B}"/>
                </a:ext>
              </a:extLst>
            </p:cNvPr>
            <p:cNvGrpSpPr/>
            <p:nvPr/>
          </p:nvGrpSpPr>
          <p:grpSpPr>
            <a:xfrm>
              <a:off x="8235247" y="4454325"/>
              <a:ext cx="411588" cy="1028970"/>
              <a:chOff x="0" y="-1"/>
              <a:chExt cx="823174" cy="2057938"/>
            </a:xfrm>
          </p:grpSpPr>
          <p:sp>
            <p:nvSpPr>
              <p:cNvPr id="103" name="Rectangle">
                <a:extLst>
                  <a:ext uri="{FF2B5EF4-FFF2-40B4-BE49-F238E27FC236}">
                    <a16:creationId xmlns:a16="http://schemas.microsoft.com/office/drawing/2014/main" id="{8732B7A4-6476-6622-2A30-80F2B67E0371}"/>
                  </a:ext>
                </a:extLst>
              </p:cNvPr>
              <p:cNvSpPr/>
              <p:nvPr/>
            </p:nvSpPr>
            <p:spPr>
              <a:xfrm>
                <a:off x="0" y="-1"/>
                <a:ext cx="823174" cy="2057938"/>
              </a:xfrm>
              <a:prstGeom prst="rect">
                <a:avLst/>
              </a:prstGeom>
              <a:solidFill>
                <a:srgbClr val="B1B3B3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685983">
                  <a:defRPr sz="3600" b="0">
                    <a:solidFill>
                      <a:srgbClr val="63666A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 sz="1800"/>
              </a:p>
            </p:txBody>
          </p:sp>
          <p:sp>
            <p:nvSpPr>
              <p:cNvPr id="104" name="C">
                <a:extLst>
                  <a:ext uri="{FF2B5EF4-FFF2-40B4-BE49-F238E27FC236}">
                    <a16:creationId xmlns:a16="http://schemas.microsoft.com/office/drawing/2014/main" id="{EC526D6C-FD52-A5CA-3013-658216D90326}"/>
                  </a:ext>
                </a:extLst>
              </p:cNvPr>
              <p:cNvSpPr txBox="1"/>
              <p:nvPr/>
            </p:nvSpPr>
            <p:spPr>
              <a:xfrm>
                <a:off x="0" y="744290"/>
                <a:ext cx="823174" cy="5693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4282" tIns="34282" rIns="34282" bIns="34282" numCol="1" anchor="ctr">
                <a:spAutoFit/>
              </a:bodyPr>
              <a:lstStyle>
                <a:lvl1pPr defTabSz="1371965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latin typeface="Poppins"/>
                  </a:rPr>
                  <a:t>C</a:t>
                </a:r>
                <a:endParaRPr lang="en-US" sz="1400">
                  <a:latin typeface="Poppins"/>
                </a:endParaRPr>
              </a:p>
            </p:txBody>
          </p:sp>
        </p:grpSp>
        <p:sp>
          <p:nvSpPr>
            <p:cNvPr id="113" name="Rectangle 18">
              <a:extLst>
                <a:ext uri="{FF2B5EF4-FFF2-40B4-BE49-F238E27FC236}">
                  <a16:creationId xmlns:a16="http://schemas.microsoft.com/office/drawing/2014/main" id="{64C9CDFE-45E9-82CB-9D0B-39961AFFE61E}"/>
                </a:ext>
              </a:extLst>
            </p:cNvPr>
            <p:cNvSpPr txBox="1"/>
            <p:nvPr/>
          </p:nvSpPr>
          <p:spPr>
            <a:xfrm>
              <a:off x="8646834" y="4826471"/>
              <a:ext cx="449044" cy="2846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282" tIns="34282" rIns="34282" bIns="34282" anchor="ctr">
              <a:spAutoFit/>
            </a:bodyPr>
            <a:lstStyle>
              <a:lvl1pPr defTabSz="1371965">
                <a:defRPr sz="3000" b="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400" dirty="0">
                  <a:solidFill>
                    <a:schemeClr val="bg1"/>
                  </a:solidFill>
                  <a:latin typeface="Poppins"/>
                </a:rPr>
                <a:t>$15</a:t>
              </a:r>
              <a:endParaRPr lang="en-US" sz="1400">
                <a:solidFill>
                  <a:schemeClr val="bg1"/>
                </a:solidFill>
                <a:latin typeface="Poppin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B10CF1B-F2A5-0073-CCE6-52D9EFFD5C71}"/>
              </a:ext>
            </a:extLst>
          </p:cNvPr>
          <p:cNvGrpSpPr/>
          <p:nvPr/>
        </p:nvGrpSpPr>
        <p:grpSpPr>
          <a:xfrm>
            <a:off x="8020668" y="4206510"/>
            <a:ext cx="2682587" cy="284952"/>
            <a:chOff x="8020840" y="4185109"/>
            <a:chExt cx="2682587" cy="284952"/>
          </a:xfrm>
        </p:grpSpPr>
        <p:sp>
          <p:nvSpPr>
            <p:cNvPr id="91" name="Rectangle 15">
              <a:extLst>
                <a:ext uri="{FF2B5EF4-FFF2-40B4-BE49-F238E27FC236}">
                  <a16:creationId xmlns:a16="http://schemas.microsoft.com/office/drawing/2014/main" id="{5A0C45E5-CAEE-E073-8DAA-6689A55681C4}"/>
                </a:ext>
              </a:extLst>
            </p:cNvPr>
            <p:cNvSpPr/>
            <p:nvPr/>
          </p:nvSpPr>
          <p:spPr>
            <a:xfrm>
              <a:off x="8020840" y="4223124"/>
              <a:ext cx="2272343" cy="208648"/>
            </a:xfrm>
            <a:prstGeom prst="rect">
              <a:avLst/>
            </a:prstGeom>
            <a:blipFill>
              <a:blip r:embed="rId3"/>
            </a:blipFill>
            <a:ln w="12700">
              <a:miter lim="400000"/>
            </a:ln>
          </p:spPr>
          <p:txBody>
            <a:bodyPr tIns="45720" bIns="45720" anchor="ctr"/>
            <a:lstStyle/>
            <a:p>
              <a:pPr algn="l" defTabSz="685983">
                <a:defRPr sz="3000" b="0">
                  <a:solidFill>
                    <a:srgbClr val="FFFFFF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/>
            </a:p>
          </p:txBody>
        </p:sp>
        <p:grpSp>
          <p:nvGrpSpPr>
            <p:cNvPr id="97" name="Rectangle 18">
              <a:extLst>
                <a:ext uri="{FF2B5EF4-FFF2-40B4-BE49-F238E27FC236}">
                  <a16:creationId xmlns:a16="http://schemas.microsoft.com/office/drawing/2014/main" id="{BEBDD605-DD73-3BB0-CDA9-E38858A953AA}"/>
                </a:ext>
              </a:extLst>
            </p:cNvPr>
            <p:cNvGrpSpPr/>
            <p:nvPr/>
          </p:nvGrpSpPr>
          <p:grpSpPr>
            <a:xfrm>
              <a:off x="8646834" y="4185109"/>
              <a:ext cx="1646349" cy="284677"/>
              <a:chOff x="0" y="12488"/>
              <a:chExt cx="3292696" cy="569351"/>
            </a:xfrm>
          </p:grpSpPr>
          <p:sp>
            <p:nvSpPr>
              <p:cNvPr id="95" name="Rectangle">
                <a:extLst>
                  <a:ext uri="{FF2B5EF4-FFF2-40B4-BE49-F238E27FC236}">
                    <a16:creationId xmlns:a16="http://schemas.microsoft.com/office/drawing/2014/main" id="{5595FE08-7B36-D3DA-E33C-146FE610DA91}"/>
                  </a:ext>
                </a:extLst>
              </p:cNvPr>
              <p:cNvSpPr/>
              <p:nvPr/>
            </p:nvSpPr>
            <p:spPr>
              <a:xfrm>
                <a:off x="0" y="88516"/>
                <a:ext cx="3292696" cy="417296"/>
              </a:xfrm>
              <a:prstGeom prst="rect">
                <a:avLst/>
              </a:prstGeom>
              <a:solidFill>
                <a:srgbClr val="B1B3B3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 defTabSz="914400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pPr>
                <a:endParaRPr/>
              </a:p>
            </p:txBody>
          </p:sp>
          <p:sp>
            <p:nvSpPr>
              <p:cNvPr id="96" name="B">
                <a:extLst>
                  <a:ext uri="{FF2B5EF4-FFF2-40B4-BE49-F238E27FC236}">
                    <a16:creationId xmlns:a16="http://schemas.microsoft.com/office/drawing/2014/main" id="{3960624E-3FCD-CE3B-2C0D-D75CDE936568}"/>
                  </a:ext>
                </a:extLst>
              </p:cNvPr>
              <p:cNvSpPr txBox="1"/>
              <p:nvPr/>
            </p:nvSpPr>
            <p:spPr>
              <a:xfrm>
                <a:off x="0" y="12488"/>
                <a:ext cx="3292696" cy="5693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4282" tIns="34282" rIns="34282" bIns="34282" numCol="1" anchor="ctr">
                <a:spAutoFit/>
              </a:bodyPr>
              <a:lstStyle>
                <a:lvl1pPr defTabSz="1828800">
                  <a:defRPr sz="3000" b="0">
                    <a:solidFill>
                      <a:srgbClr val="FFFFFF"/>
                    </a:solidFill>
                    <a:latin typeface="GE Inspira Sans"/>
                    <a:ea typeface="GE Inspira Sans"/>
                    <a:cs typeface="GE Inspira Sans"/>
                    <a:sym typeface="GE Inspira Sans"/>
                  </a:defRPr>
                </a:lvl1pPr>
              </a:lstStyle>
              <a:p>
                <a:r>
                  <a:rPr sz="1400" dirty="0">
                    <a:latin typeface="Poppins"/>
                  </a:rPr>
                  <a:t>B</a:t>
                </a:r>
              </a:p>
            </p:txBody>
          </p:sp>
        </p:grpSp>
        <p:sp>
          <p:nvSpPr>
            <p:cNvPr id="115" name="Rectangle 19">
              <a:extLst>
                <a:ext uri="{FF2B5EF4-FFF2-40B4-BE49-F238E27FC236}">
                  <a16:creationId xmlns:a16="http://schemas.microsoft.com/office/drawing/2014/main" id="{BBF23B6B-2B39-1632-1465-C60AFA2E2775}"/>
                </a:ext>
              </a:extLst>
            </p:cNvPr>
            <p:cNvSpPr txBox="1"/>
            <p:nvPr/>
          </p:nvSpPr>
          <p:spPr>
            <a:xfrm>
              <a:off x="10293086" y="4185384"/>
              <a:ext cx="410341" cy="2846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282" tIns="34282" rIns="34282" bIns="34282" anchor="ctr">
              <a:spAutoFit/>
            </a:bodyPr>
            <a:lstStyle>
              <a:lvl1pPr defTabSz="1371965">
                <a:defRPr sz="3000" b="0">
                  <a:solidFill>
                    <a:srgbClr val="63666A"/>
                  </a:solidFill>
                  <a:latin typeface="GE Inspira Sans"/>
                  <a:ea typeface="GE Inspira Sans"/>
                  <a:cs typeface="GE Inspira Sans"/>
                  <a:sym typeface="GE Inspira Sans"/>
                </a:defRPr>
              </a:lvl1pPr>
            </a:lstStyle>
            <a:p>
              <a:r>
                <a:rPr sz="1400" dirty="0">
                  <a:solidFill>
                    <a:schemeClr val="bg1"/>
                  </a:solidFill>
                  <a:latin typeface="Poppins"/>
                </a:rPr>
                <a:t>$8</a:t>
              </a:r>
              <a:endParaRPr lang="en-US" sz="1400">
                <a:solidFill>
                  <a:schemeClr val="bg1"/>
                </a:solidFill>
                <a:latin typeface="Poppin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08BB432-486D-3077-9686-2DEF58F12549}"/>
              </a:ext>
            </a:extLst>
          </p:cNvPr>
          <p:cNvGrpSpPr/>
          <p:nvPr/>
        </p:nvGrpSpPr>
        <p:grpSpPr>
          <a:xfrm>
            <a:off x="7883759" y="2040912"/>
            <a:ext cx="3734984" cy="4278284"/>
            <a:chOff x="7883759" y="2040912"/>
            <a:chExt cx="3734984" cy="4278284"/>
          </a:xfrm>
        </p:grpSpPr>
        <p:graphicFrame>
          <p:nvGraphicFramePr>
            <p:cNvPr id="89" name="Table 88">
              <a:extLst>
                <a:ext uri="{FF2B5EF4-FFF2-40B4-BE49-F238E27FC236}">
                  <a16:creationId xmlns:a16="http://schemas.microsoft.com/office/drawing/2014/main" id="{13AEACEA-860D-635C-8902-0FF0B32B60F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86273014"/>
                </p:ext>
              </p:extLst>
            </p:nvPr>
          </p:nvGraphicFramePr>
          <p:xfrm>
            <a:off x="7883759" y="2040912"/>
            <a:ext cx="3734984" cy="1588959"/>
          </p:xfrm>
          <a:graphic>
            <a:graphicData uri="http://schemas.openxmlformats.org/drawingml/2006/table">
              <a:tbl>
                <a:tblPr firstRow="1" bandRow="1"/>
                <a:tblGrid>
                  <a:gridCol w="96877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152031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0014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612709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527304"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Feature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Cost of Delay </a:t>
                        </a:r>
                        <a:r>
                          <a:rPr sz="10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($M/month)</a:t>
                        </a:r>
                        <a:endParaRPr sz="1200" dirty="0">
                          <a:solidFill>
                            <a:schemeClr val="bg1"/>
                          </a:solidFill>
                          <a:latin typeface="+mn-lt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Duration
</a:t>
                        </a:r>
                        <a:r>
                          <a:rPr sz="10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(months)</a:t>
                        </a:r>
                        <a:endParaRPr sz="1200" dirty="0">
                          <a:solidFill>
                            <a:schemeClr val="bg1"/>
                          </a:solidFill>
                          <a:latin typeface="+mn-lt"/>
                          <a:ea typeface="GE Inspira Sans"/>
                          <a:cs typeface="GE Inspira Sans"/>
                          <a:sym typeface="GE Inspira Sans"/>
                        </a:endParaRP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CD3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  <a:miter lim="400000"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53885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A - Lookup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4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1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4.0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53885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2800">
                            <a:solidFill>
                              <a:srgbClr val="63666A"/>
                            </a:solidFill>
                            <a:latin typeface="GE Inspira Sans"/>
                            <a:ea typeface="GE Inspira Sans"/>
                            <a:cs typeface="GE Inspira Sans"/>
                            <a:sym typeface="GE Inspira Sans"/>
                          </a:defRPr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</a:rPr>
                          <a:t>B – Buy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1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5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0.2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53885">
                  <a:tc>
                    <a:txBody>
                      <a:bodyPr/>
                      <a:lstStyle/>
                      <a:p>
                        <a:pPr algn="l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C - Status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5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2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1828800">
                          <a:lnSpc>
                            <a:spcPct val="99000"/>
                          </a:lnSpc>
                          <a:defRPr sz="1800"/>
                        </a:pPr>
                        <a:r>
                          <a:rPr sz="1200" dirty="0">
                            <a:solidFill>
                              <a:schemeClr val="bg1"/>
                            </a:solidFill>
                            <a:latin typeface="+mn-lt"/>
                            <a:ea typeface="GE Inspira Sans"/>
                            <a:cs typeface="GE Inspira Sans"/>
                            <a:sym typeface="GE Inspira Sans"/>
                          </a:rPr>
                          <a:t>2.5</a:t>
                        </a:r>
                      </a:p>
                    </a:txBody>
                    <a:tcPr marL="34299" marR="34299" marT="34299" marB="34299" horzOverflow="overflow">
                      <a:lnL w="25400">
                        <a:noFill/>
                        <a:miter lim="400000"/>
                      </a:lnL>
                      <a:lnR w="25400">
                        <a:noFill/>
                        <a:miter lim="400000"/>
                      </a:lnR>
                      <a:lnT w="25400">
                        <a:noFill/>
                      </a:lnT>
                      <a:lnB w="25400">
                        <a:noFill/>
                        <a:miter lim="400000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4" name="Freeform 39">
              <a:extLst>
                <a:ext uri="{FF2B5EF4-FFF2-40B4-BE49-F238E27FC236}">
                  <a16:creationId xmlns:a16="http://schemas.microsoft.com/office/drawing/2014/main" id="{96D24863-1BC2-D702-2F25-50F0009B0ADA}"/>
                </a:ext>
              </a:extLst>
            </p:cNvPr>
            <p:cNvSpPr/>
            <p:nvPr/>
          </p:nvSpPr>
          <p:spPr>
            <a:xfrm>
              <a:off x="7986700" y="3521689"/>
              <a:ext cx="2812991" cy="2797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600" extrusionOk="0">
                  <a:moveTo>
                    <a:pt x="17" y="0"/>
                  </a:moveTo>
                  <a:cubicBezTo>
                    <a:pt x="-40" y="14747"/>
                    <a:pt x="73" y="6853"/>
                    <a:pt x="17" y="21600"/>
                  </a:cubicBezTo>
                  <a:lnTo>
                    <a:pt x="21560" y="21600"/>
                  </a:lnTo>
                </a:path>
              </a:pathLst>
            </a:custGeom>
            <a:ln w="101600" cap="sq">
              <a:solidFill>
                <a:schemeClr val="accent3"/>
              </a:solidFill>
              <a:miter/>
              <a:headEnd type="triangle"/>
              <a:tailEnd type="triangle"/>
            </a:ln>
          </p:spPr>
          <p:txBody>
            <a:bodyPr tIns="45720" bIns="45720"/>
            <a:lstStyle/>
            <a:p>
              <a:pPr algn="l" defTabSz="914400">
                <a:defRPr sz="4800" b="0">
                  <a:latin typeface="GE Inspira Sans"/>
                  <a:ea typeface="GE Inspira Sans"/>
                  <a:cs typeface="GE Inspira Sans"/>
                  <a:sym typeface="GE Inspira Sans"/>
                </a:defRPr>
              </a:pPr>
              <a:endParaRPr sz="240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5646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DA962E6-85B0-3B45-4F3B-6D6FB91A7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25" y="1804916"/>
            <a:ext cx="5838410" cy="5834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DD1C2-A7C9-44AC-5761-3FA0DED42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50" y="2261380"/>
            <a:ext cx="6076949" cy="2011651"/>
          </a:xfrm>
        </p:spPr>
        <p:txBody>
          <a:bodyPr/>
          <a:lstStyle/>
          <a:p>
            <a:r>
              <a:rPr lang="en-US" dirty="0"/>
              <a:t>SLICING USER</a:t>
            </a:r>
            <a:br>
              <a:rPr lang="en-US" dirty="0"/>
            </a:br>
            <a:r>
              <a:rPr lang="en-US" dirty="0"/>
              <a:t>STORIES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564D4-07D1-184C-9CB5-5A2571819B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SCRUM BOOTCAMP</a:t>
            </a:r>
          </a:p>
        </p:txBody>
      </p:sp>
      <p:pic>
        <p:nvPicPr>
          <p:cNvPr id="4" name="Picture Placeholder 5" descr="Cake slice with solid fill">
            <a:extLst>
              <a:ext uri="{FF2B5EF4-FFF2-40B4-BE49-F238E27FC236}">
                <a16:creationId xmlns:a16="http://schemas.microsoft.com/office/drawing/2014/main" id="{8971FC67-A99B-4F03-DEAB-B24CE2E72D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8" b="588"/>
          <a:stretch/>
        </p:blipFill>
        <p:spPr>
          <a:xfrm>
            <a:off x="1464251" y="2608117"/>
            <a:ext cx="2542715" cy="251280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8584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DE3C7A0-19B2-9244-EA01-247DE07B7460}"/>
              </a:ext>
            </a:extLst>
          </p:cNvPr>
          <p:cNvSpPr/>
          <p:nvPr/>
        </p:nvSpPr>
        <p:spPr>
          <a:xfrm rot="16200000">
            <a:off x="8873630" y="3136256"/>
            <a:ext cx="5040568" cy="20774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750" dirty="0">
                <a:solidFill>
                  <a:schemeClr val="bg1"/>
                </a:solidFill>
                <a:latin typeface="+mn-lt"/>
                <a:ea typeface="Verdana"/>
                <a:cs typeface="Verdana" charset="0"/>
              </a:rPr>
              <a:t>https://www.mountaingoatsoftware.com/uploads/documents/spidr-poster.pdf</a:t>
            </a:r>
          </a:p>
        </p:txBody>
      </p:sp>
      <p:pic>
        <p:nvPicPr>
          <p:cNvPr id="7" name="Picture 6" descr="A picture containing website&#10;&#10;Description automatically generated">
            <a:extLst>
              <a:ext uri="{FF2B5EF4-FFF2-40B4-BE49-F238E27FC236}">
                <a16:creationId xmlns:a16="http://schemas.microsoft.com/office/drawing/2014/main" id="{691A56FF-E986-1B65-67CE-B9B564C50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902" y="361072"/>
            <a:ext cx="5671228" cy="630666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FA96452F-7599-5936-2AAE-986E081238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906" y="361072"/>
            <a:ext cx="3308350" cy="717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57317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7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AVU">
      <a:dk1>
        <a:srgbClr val="2A2F3D"/>
      </a:dk1>
      <a:lt1>
        <a:srgbClr val="FAFBFD"/>
      </a:lt1>
      <a:dk2>
        <a:srgbClr val="44546A"/>
      </a:dk2>
      <a:lt2>
        <a:srgbClr val="FFFFFF"/>
      </a:lt2>
      <a:accent1>
        <a:srgbClr val="4BC9D3"/>
      </a:accent1>
      <a:accent2>
        <a:srgbClr val="5EBF86"/>
      </a:accent2>
      <a:accent3>
        <a:srgbClr val="33606B"/>
      </a:accent3>
      <a:accent4>
        <a:srgbClr val="FFC80A"/>
      </a:accent4>
      <a:accent5>
        <a:srgbClr val="89D56E"/>
      </a:accent5>
      <a:accent6>
        <a:srgbClr val="E86104"/>
      </a:accent6>
      <a:hlink>
        <a:srgbClr val="0563C1"/>
      </a:hlink>
      <a:folHlink>
        <a:srgbClr val="954F72"/>
      </a:folHlink>
    </a:clrScheme>
    <a:fontScheme name="CAVU">
      <a:majorFont>
        <a:latin typeface="Poppins Black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VU Deck Template" id="{64D74D3E-F3B4-43AF-8F79-D7A77A2E0C97}" vid="{61FAF9E9-DE35-4013-986F-BC836A18300F}"/>
    </a:ext>
  </a:extLst>
</a:theme>
</file>

<file path=ppt/theme/theme2.xml><?xml version="1.0" encoding="utf-8"?>
<a:theme xmlns:a="http://schemas.openxmlformats.org/drawingml/2006/main" name="1_Office Theme">
  <a:themeElements>
    <a:clrScheme name="CAVU">
      <a:dk1>
        <a:srgbClr val="2A2F3D"/>
      </a:dk1>
      <a:lt1>
        <a:srgbClr val="FAFBFD"/>
      </a:lt1>
      <a:dk2>
        <a:srgbClr val="44546A"/>
      </a:dk2>
      <a:lt2>
        <a:srgbClr val="FFFFFF"/>
      </a:lt2>
      <a:accent1>
        <a:srgbClr val="4BC9D3"/>
      </a:accent1>
      <a:accent2>
        <a:srgbClr val="5EBF86"/>
      </a:accent2>
      <a:accent3>
        <a:srgbClr val="33606B"/>
      </a:accent3>
      <a:accent4>
        <a:srgbClr val="FFC80A"/>
      </a:accent4>
      <a:accent5>
        <a:srgbClr val="89D56E"/>
      </a:accent5>
      <a:accent6>
        <a:srgbClr val="E86104"/>
      </a:accent6>
      <a:hlink>
        <a:srgbClr val="0563C1"/>
      </a:hlink>
      <a:folHlink>
        <a:srgbClr val="954F72"/>
      </a:folHlink>
    </a:clrScheme>
    <a:fontScheme name="CAVU">
      <a:majorFont>
        <a:latin typeface="Poppins Black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VU Deck Template" id="{64D74D3E-F3B4-43AF-8F79-D7A77A2E0C97}" vid="{61FAF9E9-DE35-4013-986F-BC836A18300F}"/>
    </a:ext>
  </a:extLst>
</a:theme>
</file>

<file path=ppt/theme/theme3.xml><?xml version="1.0" encoding="utf-8"?>
<a:theme xmlns:a="http://schemas.openxmlformats.org/drawingml/2006/main" name="White">
  <a:themeElements>
    <a:clrScheme name="Custom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1DBCD2"/>
      </a:accent1>
      <a:accent2>
        <a:srgbClr val="F8CF0D"/>
      </a:accent2>
      <a:accent3>
        <a:srgbClr val="881798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Montserrat SemiBold"/>
        <a:ea typeface="Helvetica Neue Medium"/>
        <a:cs typeface="Helvetica Neue Medium"/>
      </a:majorFont>
      <a:minorFont>
        <a:latin typeface="Montserrat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tion3" id="{59AEFFB7-ECD4-DC43-859D-023A37EBAA0F}" vid="{4CAFD97C-9BDF-5F40-A3DF-A41FF9DD466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72e430b-e0fb-494c-829d-f7f7674e8538">
      <Terms xmlns="http://schemas.microsoft.com/office/infopath/2007/PartnerControls"/>
    </lcf76f155ced4ddcb4097134ff3c332f>
    <TaxCatchAll xmlns="fe7776af-2269-4010-81dd-056d9601964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7AE9892E8ED24EAD1952D4FECE8326" ma:contentTypeVersion="16" ma:contentTypeDescription="Create a new document." ma:contentTypeScope="" ma:versionID="2fe611089410979a4543b6126ce10930">
  <xsd:schema xmlns:xsd="http://www.w3.org/2001/XMLSchema" xmlns:xs="http://www.w3.org/2001/XMLSchema" xmlns:p="http://schemas.microsoft.com/office/2006/metadata/properties" xmlns:ns2="672e430b-e0fb-494c-829d-f7f7674e8538" xmlns:ns3="fe7776af-2269-4010-81dd-056d96019644" targetNamespace="http://schemas.microsoft.com/office/2006/metadata/properties" ma:root="true" ma:fieldsID="588c38c7f27142fb99f3c86b520030ca" ns2:_="" ns3:_="">
    <xsd:import namespace="672e430b-e0fb-494c-829d-f7f7674e8538"/>
    <xsd:import namespace="fe7776af-2269-4010-81dd-056d960196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2e430b-e0fb-494c-829d-f7f7674e85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fcd94f1-ab08-4cfd-b073-a99597e64e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776af-2269-4010-81dd-056d9601964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08849b1-10f8-42d1-9ebd-5d81f91c97d7}" ma:internalName="TaxCatchAll" ma:showField="CatchAllData" ma:web="fe7776af-2269-4010-81dd-056d960196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9D5FC8-B046-41F3-9FE6-2EDF7E47E366}">
  <ds:schemaRefs>
    <ds:schemaRef ds:uri="http://schemas.microsoft.com/office/2006/metadata/properties"/>
    <ds:schemaRef ds:uri="http://schemas.microsoft.com/office/infopath/2007/PartnerControls"/>
    <ds:schemaRef ds:uri="672e430b-e0fb-494c-829d-f7f7674e8538"/>
    <ds:schemaRef ds:uri="fe7776af-2269-4010-81dd-056d96019644"/>
  </ds:schemaRefs>
</ds:datastoreItem>
</file>

<file path=customXml/itemProps2.xml><?xml version="1.0" encoding="utf-8"?>
<ds:datastoreItem xmlns:ds="http://schemas.openxmlformats.org/officeDocument/2006/customXml" ds:itemID="{4EAA1D42-B1CE-4468-AF60-2ABF76C447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2e430b-e0fb-494c-829d-f7f7674e8538"/>
    <ds:schemaRef ds:uri="fe7776af-2269-4010-81dd-056d960196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1DAB49-310F-41D4-9EF2-CF3B2BC4BD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CAVU Deck Template</Template>
  <TotalTime>2516</TotalTime>
  <Words>246</Words>
  <Application>Microsoft Office PowerPoint</Application>
  <PresentationFormat>Widescreen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8" baseType="lpstr">
      <vt:lpstr>Arial</vt:lpstr>
      <vt:lpstr>Calibri</vt:lpstr>
      <vt:lpstr>Consolas</vt:lpstr>
      <vt:lpstr>GE Inspira Sans</vt:lpstr>
      <vt:lpstr>Helvetica</vt:lpstr>
      <vt:lpstr>Helvetica Light</vt:lpstr>
      <vt:lpstr>Helvetica Neue</vt:lpstr>
      <vt:lpstr>Helvetica Neue Light</vt:lpstr>
      <vt:lpstr>Montserrat</vt:lpstr>
      <vt:lpstr>Montserrat Black</vt:lpstr>
      <vt:lpstr>Montserrat SemiBold</vt:lpstr>
      <vt:lpstr>Poppins</vt:lpstr>
      <vt:lpstr>Poppins Black</vt:lpstr>
      <vt:lpstr>Poppins Bold</vt:lpstr>
      <vt:lpstr>Poppins ExtraBold</vt:lpstr>
      <vt:lpstr>Poppins Medium</vt:lpstr>
      <vt:lpstr>Typeka-Bold</vt:lpstr>
      <vt:lpstr>Verdana</vt:lpstr>
      <vt:lpstr>Office Theme</vt:lpstr>
      <vt:lpstr>1_Office Theme</vt:lpstr>
      <vt:lpstr>White</vt:lpstr>
      <vt:lpstr>SCRUM MASTER AND  PRODUCT OWNER BOOTCAMP</vt:lpstr>
      <vt:lpstr>BACKLOG PRIORITIZATION</vt:lpstr>
      <vt:lpstr>PowerPoint Presentation</vt:lpstr>
      <vt:lpstr>Business Value Vision Updated on a Regular Cadence</vt:lpstr>
      <vt:lpstr>Cost of Delay Example</vt:lpstr>
      <vt:lpstr>SLICING USER STORIES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SCRUM MASTER AND PRODUCT OWNER BOOTCAMP</dc:title>
  <dc:creator>Christopher Sims</dc:creator>
  <cp:lastModifiedBy>Christopher Sims</cp:lastModifiedBy>
  <cp:revision>323</cp:revision>
  <dcterms:created xsi:type="dcterms:W3CDTF">2022-09-03T03:25:52Z</dcterms:created>
  <dcterms:modified xsi:type="dcterms:W3CDTF">2022-09-07T16:11:32Z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4CED48A1-3ABD-41E3-99E3-66664DFC862E</vt:lpwstr>
  </property>
  <property fmtid="{D5CDD505-2E9C-101B-9397-08002B2CF9AE}" pid="3" name="ArticulatePath">
    <vt:lpwstr>https://sigaostudios-my.sharepoint.com/personal/chris_sigao_io/Documents/CAVU Deck Template</vt:lpwstr>
  </property>
  <property fmtid="{D5CDD505-2E9C-101B-9397-08002B2CF9AE}" pid="4" name="ContentTypeId">
    <vt:lpwstr>0x010100917AE9892E8ED24EAD1952D4FECE8326</vt:lpwstr>
  </property>
  <property fmtid="{D5CDD505-2E9C-101B-9397-08002B2CF9AE}" pid="5" name="MediaServiceImageTags">
    <vt:lpwstr/>
  </property>
</Properties>
</file>